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419"/>
  </p:notesMasterIdLst>
  <p:handoutMasterIdLst>
    <p:handoutMasterId r:id="rId420"/>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930" r:id="rId54"/>
    <p:sldId id="931" r:id="rId55"/>
    <p:sldId id="932" r:id="rId56"/>
    <p:sldId id="933" r:id="rId57"/>
    <p:sldId id="934" r:id="rId58"/>
    <p:sldId id="935" r:id="rId59"/>
    <p:sldId id="945" r:id="rId60"/>
    <p:sldId id="1402" r:id="rId61"/>
    <p:sldId id="936" r:id="rId62"/>
    <p:sldId id="938" r:id="rId63"/>
    <p:sldId id="942" r:id="rId64"/>
    <p:sldId id="943" r:id="rId65"/>
    <p:sldId id="944" r:id="rId66"/>
    <p:sldId id="946" r:id="rId67"/>
    <p:sldId id="948" r:id="rId68"/>
    <p:sldId id="949" r:id="rId69"/>
    <p:sldId id="1333" r:id="rId70"/>
    <p:sldId id="1334" r:id="rId71"/>
    <p:sldId id="1403" r:id="rId72"/>
    <p:sldId id="1332" r:id="rId73"/>
    <p:sldId id="950" r:id="rId74"/>
    <p:sldId id="952" r:id="rId75"/>
    <p:sldId id="953" r:id="rId76"/>
    <p:sldId id="954" r:id="rId77"/>
    <p:sldId id="955" r:id="rId78"/>
    <p:sldId id="956" r:id="rId79"/>
    <p:sldId id="957" r:id="rId80"/>
    <p:sldId id="958" r:id="rId81"/>
    <p:sldId id="959" r:id="rId82"/>
    <p:sldId id="960" r:id="rId83"/>
    <p:sldId id="1344" r:id="rId84"/>
    <p:sldId id="963" r:id="rId85"/>
    <p:sldId id="964" r:id="rId86"/>
    <p:sldId id="966" r:id="rId87"/>
    <p:sldId id="962" r:id="rId88"/>
    <p:sldId id="1336" r:id="rId89"/>
    <p:sldId id="1337" r:id="rId90"/>
    <p:sldId id="1338" r:id="rId91"/>
    <p:sldId id="1339" r:id="rId92"/>
    <p:sldId id="967" r:id="rId93"/>
    <p:sldId id="968" r:id="rId94"/>
    <p:sldId id="1341" r:id="rId95"/>
    <p:sldId id="1342" r:id="rId96"/>
    <p:sldId id="1340" r:id="rId97"/>
    <p:sldId id="981" r:id="rId98"/>
    <p:sldId id="982" r:id="rId99"/>
    <p:sldId id="980" r:id="rId100"/>
    <p:sldId id="983" r:id="rId101"/>
    <p:sldId id="969" r:id="rId102"/>
    <p:sldId id="970" r:id="rId103"/>
    <p:sldId id="971" r:id="rId104"/>
    <p:sldId id="972" r:id="rId105"/>
    <p:sldId id="1343" r:id="rId106"/>
    <p:sldId id="973" r:id="rId107"/>
    <p:sldId id="975" r:id="rId108"/>
    <p:sldId id="976" r:id="rId109"/>
    <p:sldId id="984" r:id="rId110"/>
    <p:sldId id="985" r:id="rId111"/>
    <p:sldId id="986" r:id="rId112"/>
    <p:sldId id="1345" r:id="rId113"/>
    <p:sldId id="1346" r:id="rId114"/>
    <p:sldId id="987" r:id="rId115"/>
    <p:sldId id="988" r:id="rId116"/>
    <p:sldId id="977" r:id="rId117"/>
    <p:sldId id="978" r:id="rId118"/>
    <p:sldId id="979" r:id="rId119"/>
    <p:sldId id="990" r:id="rId120"/>
    <p:sldId id="989" r:id="rId121"/>
    <p:sldId id="991" r:id="rId122"/>
    <p:sldId id="992" r:id="rId123"/>
    <p:sldId id="993" r:id="rId124"/>
    <p:sldId id="994" r:id="rId125"/>
    <p:sldId id="995" r:id="rId126"/>
    <p:sldId id="996" r:id="rId127"/>
    <p:sldId id="997" r:id="rId128"/>
    <p:sldId id="998" r:id="rId129"/>
    <p:sldId id="999" r:id="rId130"/>
    <p:sldId id="1016" r:id="rId131"/>
    <p:sldId id="1017" r:id="rId132"/>
    <p:sldId id="1347" r:id="rId133"/>
    <p:sldId id="1018" r:id="rId134"/>
    <p:sldId id="1019" r:id="rId135"/>
    <p:sldId id="1020" r:id="rId136"/>
    <p:sldId id="1021" r:id="rId137"/>
    <p:sldId id="1023" r:id="rId138"/>
    <p:sldId id="1024" r:id="rId139"/>
    <p:sldId id="1025" r:id="rId140"/>
    <p:sldId id="1026" r:id="rId141"/>
    <p:sldId id="1027" r:id="rId142"/>
    <p:sldId id="1028" r:id="rId143"/>
    <p:sldId id="1029" r:id="rId144"/>
    <p:sldId id="1030" r:id="rId145"/>
    <p:sldId id="1031" r:id="rId146"/>
    <p:sldId id="1032" r:id="rId147"/>
    <p:sldId id="1033" r:id="rId148"/>
    <p:sldId id="1034" r:id="rId149"/>
    <p:sldId id="1035" r:id="rId150"/>
    <p:sldId id="1036" r:id="rId151"/>
    <p:sldId id="1037" r:id="rId152"/>
    <p:sldId id="1039" r:id="rId153"/>
    <p:sldId id="1040" r:id="rId154"/>
    <p:sldId id="1041" r:id="rId155"/>
    <p:sldId id="1042" r:id="rId156"/>
    <p:sldId id="1043" r:id="rId157"/>
    <p:sldId id="1349" r:id="rId158"/>
    <p:sldId id="1348" r:id="rId159"/>
    <p:sldId id="1044" r:id="rId160"/>
    <p:sldId id="1045" r:id="rId161"/>
    <p:sldId id="1350" r:id="rId162"/>
    <p:sldId id="1351" r:id="rId163"/>
    <p:sldId id="1046" r:id="rId164"/>
    <p:sldId id="1047" r:id="rId165"/>
    <p:sldId id="1048" r:id="rId166"/>
    <p:sldId id="1049" r:id="rId167"/>
    <p:sldId id="1050" r:id="rId168"/>
    <p:sldId id="1051" r:id="rId169"/>
    <p:sldId id="1052" r:id="rId170"/>
    <p:sldId id="1053" r:id="rId171"/>
    <p:sldId id="1054" r:id="rId172"/>
    <p:sldId id="1003" r:id="rId173"/>
    <p:sldId id="1001" r:id="rId174"/>
    <p:sldId id="1002" r:id="rId175"/>
    <p:sldId id="1055" r:id="rId176"/>
    <p:sldId id="1056" r:id="rId177"/>
    <p:sldId id="1062" r:id="rId178"/>
    <p:sldId id="1057" r:id="rId179"/>
    <p:sldId id="1058" r:id="rId180"/>
    <p:sldId id="1059" r:id="rId181"/>
    <p:sldId id="1352" r:id="rId182"/>
    <p:sldId id="1060" r:id="rId183"/>
    <p:sldId id="1061" r:id="rId184"/>
    <p:sldId id="1063" r:id="rId185"/>
    <p:sldId id="1064" r:id="rId186"/>
    <p:sldId id="1065" r:id="rId187"/>
    <p:sldId id="1353" r:id="rId188"/>
    <p:sldId id="1066" r:id="rId189"/>
    <p:sldId id="1067" r:id="rId190"/>
    <p:sldId id="1068" r:id="rId191"/>
    <p:sldId id="1069" r:id="rId192"/>
    <p:sldId id="1087" r:id="rId193"/>
    <p:sldId id="1070" r:id="rId194"/>
    <p:sldId id="1071" r:id="rId195"/>
    <p:sldId id="1072" r:id="rId196"/>
    <p:sldId id="1073" r:id="rId197"/>
    <p:sldId id="1074" r:id="rId198"/>
    <p:sldId id="1076" r:id="rId199"/>
    <p:sldId id="1077" r:id="rId200"/>
    <p:sldId id="1078" r:id="rId201"/>
    <p:sldId id="1079" r:id="rId202"/>
    <p:sldId id="1080" r:id="rId203"/>
    <p:sldId id="1081" r:id="rId204"/>
    <p:sldId id="1082" r:id="rId205"/>
    <p:sldId id="1083" r:id="rId206"/>
    <p:sldId id="1084" r:id="rId207"/>
    <p:sldId id="1085" r:id="rId208"/>
    <p:sldId id="1086" r:id="rId209"/>
    <p:sldId id="1088" r:id="rId210"/>
    <p:sldId id="1089" r:id="rId211"/>
    <p:sldId id="1090" r:id="rId212"/>
    <p:sldId id="1091" r:id="rId213"/>
    <p:sldId id="1092" r:id="rId214"/>
    <p:sldId id="1093" r:id="rId215"/>
    <p:sldId id="1094" r:id="rId216"/>
    <p:sldId id="1095" r:id="rId217"/>
    <p:sldId id="1096" r:id="rId218"/>
    <p:sldId id="1097" r:id="rId219"/>
    <p:sldId id="1098" r:id="rId220"/>
    <p:sldId id="1099" r:id="rId221"/>
    <p:sldId id="1101" r:id="rId222"/>
    <p:sldId id="1102" r:id="rId223"/>
    <p:sldId id="1103" r:id="rId224"/>
    <p:sldId id="1104" r:id="rId225"/>
    <p:sldId id="1105" r:id="rId226"/>
    <p:sldId id="1106" r:id="rId227"/>
    <p:sldId id="1107" r:id="rId228"/>
    <p:sldId id="1108" r:id="rId229"/>
    <p:sldId id="1109" r:id="rId230"/>
    <p:sldId id="1110" r:id="rId231"/>
    <p:sldId id="1111" r:id="rId232"/>
    <p:sldId id="1354" r:id="rId233"/>
    <p:sldId id="1355" r:id="rId234"/>
    <p:sldId id="1356" r:id="rId235"/>
    <p:sldId id="1357" r:id="rId236"/>
    <p:sldId id="1358" r:id="rId237"/>
    <p:sldId id="1112" r:id="rId238"/>
    <p:sldId id="1113" r:id="rId239"/>
    <p:sldId id="1114" r:id="rId240"/>
    <p:sldId id="1115" r:id="rId241"/>
    <p:sldId id="1116" r:id="rId242"/>
    <p:sldId id="1117" r:id="rId243"/>
    <p:sldId id="1118" r:id="rId244"/>
    <p:sldId id="1119" r:id="rId245"/>
    <p:sldId id="1120" r:id="rId246"/>
    <p:sldId id="1124" r:id="rId247"/>
    <p:sldId id="1121" r:id="rId248"/>
    <p:sldId id="1122" r:id="rId249"/>
    <p:sldId id="1123" r:id="rId250"/>
    <p:sldId id="1004" r:id="rId251"/>
    <p:sldId id="1005" r:id="rId252"/>
    <p:sldId id="1006" r:id="rId253"/>
    <p:sldId id="1125" r:id="rId254"/>
    <p:sldId id="1126" r:id="rId255"/>
    <p:sldId id="1127" r:id="rId256"/>
    <p:sldId id="1128" r:id="rId257"/>
    <p:sldId id="1129" r:id="rId258"/>
    <p:sldId id="1130" r:id="rId259"/>
    <p:sldId id="1131" r:id="rId260"/>
    <p:sldId id="1132" r:id="rId261"/>
    <p:sldId id="1133" r:id="rId262"/>
    <p:sldId id="1134" r:id="rId263"/>
    <p:sldId id="1135" r:id="rId264"/>
    <p:sldId id="1297" r:id="rId265"/>
    <p:sldId id="1298" r:id="rId266"/>
    <p:sldId id="1301" r:id="rId267"/>
    <p:sldId id="1302" r:id="rId268"/>
    <p:sldId id="1303" r:id="rId269"/>
    <p:sldId id="1304" r:id="rId270"/>
    <p:sldId id="1305" r:id="rId271"/>
    <p:sldId id="1306" r:id="rId272"/>
    <p:sldId id="1307" r:id="rId273"/>
    <p:sldId id="1359" r:id="rId274"/>
    <p:sldId id="1308" r:id="rId275"/>
    <p:sldId id="1309" r:id="rId276"/>
    <p:sldId id="1310" r:id="rId277"/>
    <p:sldId id="1312" r:id="rId278"/>
    <p:sldId id="1313" r:id="rId279"/>
    <p:sldId id="1314" r:id="rId280"/>
    <p:sldId id="1360" r:id="rId281"/>
    <p:sldId id="1362" r:id="rId282"/>
    <p:sldId id="1363" r:id="rId283"/>
    <p:sldId id="1364" r:id="rId284"/>
    <p:sldId id="1361" r:id="rId285"/>
    <p:sldId id="1315" r:id="rId286"/>
    <p:sldId id="1365" r:id="rId287"/>
    <p:sldId id="1316" r:id="rId288"/>
    <p:sldId id="1366" r:id="rId289"/>
    <p:sldId id="1367" r:id="rId290"/>
    <p:sldId id="1368" r:id="rId291"/>
    <p:sldId id="1369" r:id="rId292"/>
    <p:sldId id="1380" r:id="rId293"/>
    <p:sldId id="1370" r:id="rId294"/>
    <p:sldId id="1371" r:id="rId295"/>
    <p:sldId id="1372" r:id="rId296"/>
    <p:sldId id="1373" r:id="rId297"/>
    <p:sldId id="1374" r:id="rId298"/>
    <p:sldId id="1375" r:id="rId299"/>
    <p:sldId id="1376" r:id="rId300"/>
    <p:sldId id="1377" r:id="rId301"/>
    <p:sldId id="1378" r:id="rId302"/>
    <p:sldId id="1379" r:id="rId303"/>
    <p:sldId id="1139" r:id="rId304"/>
    <p:sldId id="1140" r:id="rId305"/>
    <p:sldId id="1317" r:id="rId306"/>
    <p:sldId id="1141" r:id="rId307"/>
    <p:sldId id="1318" r:id="rId308"/>
    <p:sldId id="1320" r:id="rId309"/>
    <p:sldId id="1319" r:id="rId310"/>
    <p:sldId id="1321" r:id="rId311"/>
    <p:sldId id="1322" r:id="rId312"/>
    <p:sldId id="1323" r:id="rId313"/>
    <p:sldId id="1299" r:id="rId314"/>
    <p:sldId id="1143" r:id="rId315"/>
    <p:sldId id="1144" r:id="rId316"/>
    <p:sldId id="1145" r:id="rId317"/>
    <p:sldId id="1146" r:id="rId318"/>
    <p:sldId id="1147" r:id="rId319"/>
    <p:sldId id="1148" r:id="rId320"/>
    <p:sldId id="1149" r:id="rId321"/>
    <p:sldId id="1150" r:id="rId322"/>
    <p:sldId id="1151" r:id="rId323"/>
    <p:sldId id="1152" r:id="rId324"/>
    <p:sldId id="1153" r:id="rId325"/>
    <p:sldId id="1154" r:id="rId326"/>
    <p:sldId id="1155" r:id="rId327"/>
    <p:sldId id="1156" r:id="rId328"/>
    <p:sldId id="1157" r:id="rId329"/>
    <p:sldId id="1158" r:id="rId330"/>
    <p:sldId id="1159" r:id="rId331"/>
    <p:sldId id="1160" r:id="rId332"/>
    <p:sldId id="1161" r:id="rId333"/>
    <p:sldId id="1162" r:id="rId334"/>
    <p:sldId id="1163" r:id="rId335"/>
    <p:sldId id="1164" r:id="rId336"/>
    <p:sldId id="1165" r:id="rId337"/>
    <p:sldId id="1166" r:id="rId338"/>
    <p:sldId id="1167" r:id="rId339"/>
    <p:sldId id="1168" r:id="rId340"/>
    <p:sldId id="1169" r:id="rId341"/>
    <p:sldId id="1170" r:id="rId342"/>
    <p:sldId id="1171" r:id="rId343"/>
    <p:sldId id="1172" r:id="rId344"/>
    <p:sldId id="1173" r:id="rId345"/>
    <p:sldId id="1174" r:id="rId346"/>
    <p:sldId id="1007" r:id="rId347"/>
    <p:sldId id="1008" r:id="rId348"/>
    <p:sldId id="1009" r:id="rId349"/>
    <p:sldId id="1239" r:id="rId350"/>
    <p:sldId id="1240" r:id="rId351"/>
    <p:sldId id="1241" r:id="rId352"/>
    <p:sldId id="1242" r:id="rId353"/>
    <p:sldId id="1243" r:id="rId354"/>
    <p:sldId id="1244" r:id="rId355"/>
    <p:sldId id="1245" r:id="rId356"/>
    <p:sldId id="1254" r:id="rId357"/>
    <p:sldId id="1246" r:id="rId358"/>
    <p:sldId id="1247" r:id="rId359"/>
    <p:sldId id="1248" r:id="rId360"/>
    <p:sldId id="1249" r:id="rId361"/>
    <p:sldId id="1381" r:id="rId362"/>
    <p:sldId id="1384" r:id="rId363"/>
    <p:sldId id="1382" r:id="rId364"/>
    <p:sldId id="1383" r:id="rId365"/>
    <p:sldId id="1385" r:id="rId366"/>
    <p:sldId id="1386" r:id="rId367"/>
    <p:sldId id="1387" r:id="rId368"/>
    <p:sldId id="1388" r:id="rId369"/>
    <p:sldId id="1389" r:id="rId370"/>
    <p:sldId id="1390" r:id="rId371"/>
    <p:sldId id="1391" r:id="rId372"/>
    <p:sldId id="1392" r:id="rId373"/>
    <p:sldId id="1393" r:id="rId374"/>
    <p:sldId id="1250" r:id="rId375"/>
    <p:sldId id="1251" r:id="rId376"/>
    <p:sldId id="1252" r:id="rId377"/>
    <p:sldId id="1253" r:id="rId378"/>
    <p:sldId id="1256" r:id="rId379"/>
    <p:sldId id="1255" r:id="rId380"/>
    <p:sldId id="1394" r:id="rId381"/>
    <p:sldId id="1259" r:id="rId382"/>
    <p:sldId id="1260" r:id="rId383"/>
    <p:sldId id="1261" r:id="rId384"/>
    <p:sldId id="1262" r:id="rId385"/>
    <p:sldId id="1263" r:id="rId386"/>
    <p:sldId id="1264" r:id="rId387"/>
    <p:sldId id="1265" r:id="rId388"/>
    <p:sldId id="1395" r:id="rId389"/>
    <p:sldId id="1266" r:id="rId390"/>
    <p:sldId id="1267" r:id="rId391"/>
    <p:sldId id="1396" r:id="rId392"/>
    <p:sldId id="1397" r:id="rId393"/>
    <p:sldId id="1399" r:id="rId394"/>
    <p:sldId id="1400" r:id="rId395"/>
    <p:sldId id="1398" r:id="rId396"/>
    <p:sldId id="1401" r:id="rId397"/>
    <p:sldId id="1268" r:id="rId398"/>
    <p:sldId id="1269" r:id="rId399"/>
    <p:sldId id="1270" r:id="rId400"/>
    <p:sldId id="1271" r:id="rId401"/>
    <p:sldId id="1272" r:id="rId402"/>
    <p:sldId id="1273" r:id="rId403"/>
    <p:sldId id="1274" r:id="rId404"/>
    <p:sldId id="1275" r:id="rId405"/>
    <p:sldId id="1276" r:id="rId406"/>
    <p:sldId id="1277" r:id="rId407"/>
    <p:sldId id="1278" r:id="rId408"/>
    <p:sldId id="1279" r:id="rId409"/>
    <p:sldId id="1280" r:id="rId410"/>
    <p:sldId id="1281" r:id="rId411"/>
    <p:sldId id="1282" r:id="rId412"/>
    <p:sldId id="1283" r:id="rId413"/>
    <p:sldId id="1285" r:id="rId414"/>
    <p:sldId id="1284" r:id="rId415"/>
    <p:sldId id="1286" r:id="rId416"/>
    <p:sldId id="1287" r:id="rId417"/>
    <p:sldId id="1288" r:id="rId418"/>
  </p:sldIdLst>
  <p:sldSz cx="10440988" cy="6858000"/>
  <p:notesSz cx="6797675" cy="9926638"/>
  <p:embeddedFontLst>
    <p:embeddedFont>
      <p:font typeface="Calvin" panose="020B0600000101010101"/>
      <p:regular r:id="rId421"/>
    </p:embeddedFont>
    <p:embeddedFont>
      <p:font typeface="Cambria Math" panose="02040503050406030204" pitchFamily="18" charset="0"/>
      <p:regular r:id="rId422"/>
    </p:embeddedFont>
    <p:embeddedFont>
      <p:font typeface="Candara" panose="020E0502030303020204" pitchFamily="34" charset="0"/>
      <p:regular r:id="rId423"/>
      <p:bold r:id="rId424"/>
      <p:italic r:id="rId425"/>
      <p:boldItalic r:id="rId426"/>
    </p:embeddedFont>
    <p:embeddedFont>
      <p:font typeface="Consolas" panose="020B0609020204030204" pitchFamily="49" charset="0"/>
      <p:regular r:id="rId427"/>
      <p:bold r:id="rId428"/>
      <p:italic r:id="rId429"/>
      <p:boldItalic r:id="rId430"/>
    </p:embeddedFont>
    <p:embeddedFont>
      <p:font typeface="Microsoft Sans Serif" panose="020B0604020202020204" pitchFamily="34" charset="0"/>
      <p:regular r:id="rId431"/>
    </p:embeddedFont>
    <p:embeddedFont>
      <p:font typeface="고도 B" panose="02000503000000020004" pitchFamily="2" charset="-127"/>
      <p:regular r:id="rId432"/>
    </p:embeddedFont>
    <p:embeddedFont>
      <p:font typeface="고도 M" panose="02000503000000020004" pitchFamily="2" charset="-127"/>
      <p:regular r:id="rId433"/>
    </p:embeddedFont>
    <p:embeddedFont>
      <p:font typeface="나눔스퀘어 ExtraBold" panose="020B0600000101010101" pitchFamily="50" charset="-127"/>
      <p:bold r:id="rId434"/>
    </p:embeddedFont>
    <p:embeddedFont>
      <p:font typeface="맑은 고딕" panose="020B0503020000020004" pitchFamily="50" charset="-127"/>
      <p:regular r:id="rId435"/>
      <p:bold r:id="rId436"/>
    </p:embeddedFont>
    <p:embeddedFont>
      <p:font typeface="맑은 고딕" panose="020B0503020000020004" pitchFamily="50" charset="-127"/>
      <p:regular r:id="rId435"/>
      <p:bold r:id="rId436"/>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3399FF"/>
    <a:srgbClr val="FEF0F3"/>
    <a:srgbClr val="FCD0D8"/>
    <a:srgbClr val="CCFFCC"/>
    <a:srgbClr val="FFFFCC"/>
    <a:srgbClr val="E2E2F6"/>
    <a:srgbClr val="00CC66"/>
    <a:srgbClr val="66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83" d="100"/>
          <a:sy n="83" d="100"/>
        </p:scale>
        <p:origin x="1416" y="62"/>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font" Target="fonts/font13.fntdata"/><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font" Target="fonts/font4.fntdata"/><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font" Target="fonts/font15.fntdata"/><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font" Target="fonts/font6.fntdata"/><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437" Type="http://schemas.openxmlformats.org/officeDocument/2006/relationships/commentAuthors" Target="commentAuthors.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slide" Target="slides/slide415.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font" Target="fonts/font8.fntdata"/><Relationship Id="rId232" Type="http://schemas.openxmlformats.org/officeDocument/2006/relationships/slide" Target="slides/slide230.xml"/><Relationship Id="rId274" Type="http://schemas.openxmlformats.org/officeDocument/2006/relationships/slide" Target="slides/slide272.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439" Type="http://schemas.openxmlformats.org/officeDocument/2006/relationships/viewProps" Target="viewProps.xml"/><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212" Type="http://schemas.openxmlformats.org/officeDocument/2006/relationships/slide" Target="slides/slide210.xml"/><Relationship Id="rId254" Type="http://schemas.openxmlformats.org/officeDocument/2006/relationships/slide" Target="slides/slide252.xml"/><Relationship Id="rId49" Type="http://schemas.openxmlformats.org/officeDocument/2006/relationships/slide" Target="slides/slide47.xml"/><Relationship Id="rId114" Type="http://schemas.openxmlformats.org/officeDocument/2006/relationships/slide" Target="slides/slide112.xml"/><Relationship Id="rId296" Type="http://schemas.openxmlformats.org/officeDocument/2006/relationships/slide" Target="slides/slide294.xml"/><Relationship Id="rId60" Type="http://schemas.openxmlformats.org/officeDocument/2006/relationships/slide" Target="slides/slide58.xml"/><Relationship Id="rId156" Type="http://schemas.openxmlformats.org/officeDocument/2006/relationships/slide" Target="slides/slide154.xml"/><Relationship Id="rId198" Type="http://schemas.openxmlformats.org/officeDocument/2006/relationships/slide" Target="slides/slide196.xml"/><Relationship Id="rId321" Type="http://schemas.openxmlformats.org/officeDocument/2006/relationships/slide" Target="slides/slide319.xml"/><Relationship Id="rId363" Type="http://schemas.openxmlformats.org/officeDocument/2006/relationships/slide" Target="slides/slide361.xml"/><Relationship Id="rId419" Type="http://schemas.openxmlformats.org/officeDocument/2006/relationships/notesMaster" Target="notesMasters/notesMaster1.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430" Type="http://schemas.openxmlformats.org/officeDocument/2006/relationships/font" Target="fonts/font10.fntdata"/><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slide" Target="slides/slide407.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41" Type="http://schemas.openxmlformats.org/officeDocument/2006/relationships/tableStyles" Target="tableStyles.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431" Type="http://schemas.openxmlformats.org/officeDocument/2006/relationships/font" Target="fonts/font11.fntdata"/><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font" Target="fonts/font1.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font" Target="fonts/font12.fntdata"/><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font" Target="fonts/font2.fntdata"/><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font" Target="fonts/font3.fntdata"/><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font" Target="fonts/font14.fntdata"/><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font" Target="fonts/font5.fntdata"/><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font" Target="fonts/font16.fntdata"/><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font" Target="fonts/font7.fntdata"/><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presProps" Target="presProps.xml"/><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222" Type="http://schemas.openxmlformats.org/officeDocument/2006/relationships/slide" Target="slides/slide220.xml"/><Relationship Id="rId264" Type="http://schemas.openxmlformats.org/officeDocument/2006/relationships/slide" Target="slides/slide262.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font" Target="fonts/font9.fntdata"/><Relationship Id="rId1" Type="http://schemas.openxmlformats.org/officeDocument/2006/relationships/slideMaster" Target="slideMasters/slideMaster1.xml"/><Relationship Id="rId233" Type="http://schemas.openxmlformats.org/officeDocument/2006/relationships/slide" Target="slides/slide231.xml"/><Relationship Id="rId440" Type="http://schemas.openxmlformats.org/officeDocument/2006/relationships/theme" Target="theme/theme1.xml"/><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 Id="rId81" Type="http://schemas.openxmlformats.org/officeDocument/2006/relationships/slide" Target="slides/slide79.xml"/><Relationship Id="rId135" Type="http://schemas.openxmlformats.org/officeDocument/2006/relationships/slide" Target="slides/slide133.xml"/><Relationship Id="rId177" Type="http://schemas.openxmlformats.org/officeDocument/2006/relationships/slide" Target="slides/slide175.xml"/><Relationship Id="rId342" Type="http://schemas.openxmlformats.org/officeDocument/2006/relationships/slide" Target="slides/slide340.xml"/><Relationship Id="rId384" Type="http://schemas.openxmlformats.org/officeDocument/2006/relationships/slide" Target="slides/slide38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65185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131658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97183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422203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5717451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127519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5195347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7171779"/>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54901098"/>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4132557"/>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2326100"/>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672247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3457896"/>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754203"/>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4068"/>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897817"/>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38632"/>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599373"/>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504551"/>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809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22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56069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2.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3.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1.png"/></Relationships>
</file>

<file path=ppt/slides/_rels/slide10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05.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575.png"/></Relationships>
</file>

<file path=ppt/slides/_rels/slide106.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63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8.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9.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92.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7.png"/></Relationships>
</file>

<file path=ppt/slides/_rels/slide113.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0.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4.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8.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0.png"/><Relationship Id="rId4" Type="http://schemas.openxmlformats.org/officeDocument/2006/relationships/image" Target="../media/image1030.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5.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5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58.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0.png"/><Relationship Id="rId4" Type="http://schemas.openxmlformats.org/officeDocument/2006/relationships/image" Target="../media/image1230.png"/></Relationships>
</file>

<file path=ppt/slides/_rels/slide159.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60.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61.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65.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image" Target="../media/image143.png"/><Relationship Id="rId2" Type="http://schemas.openxmlformats.org/officeDocument/2006/relationships/notesSlide" Target="../notesSlides/notesSlide174.xml"/><Relationship Id="rId1" Type="http://schemas.openxmlformats.org/officeDocument/2006/relationships/slideLayout" Target="../slideLayouts/slideLayout2.xml"/><Relationship Id="rId6" Type="http://schemas.openxmlformats.org/officeDocument/2006/relationships/image" Target="../media/image1420.png"/><Relationship Id="rId5" Type="http://schemas.openxmlformats.org/officeDocument/2006/relationships/image" Target="../media/image1410.png"/><Relationship Id="rId4" Type="http://schemas.openxmlformats.org/officeDocument/2006/relationships/image" Target="../media/image1400.png"/></Relationships>
</file>

<file path=ppt/slides/_rels/slide175.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5.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0.pn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9.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80.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png"/><Relationship Id="rId3" Type="http://schemas.openxmlformats.org/officeDocument/2006/relationships/image" Target="../media/image167.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png"/><Relationship Id="rId2" Type="http://schemas.openxmlformats.org/officeDocument/2006/relationships/notesSlide" Target="../notesSlides/notesSlide187.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png"/><Relationship Id="rId10" Type="http://schemas.openxmlformats.org/officeDocument/2006/relationships/image" Target="../media/image1630.png"/><Relationship Id="rId19" Type="http://schemas.openxmlformats.org/officeDocument/2006/relationships/image" Target="../media/image172.png"/><Relationship Id="rId4" Type="http://schemas.openxmlformats.org/officeDocument/2006/relationships/image" Target="../media/image1671.png"/><Relationship Id="rId9" Type="http://schemas.openxmlformats.org/officeDocument/2006/relationships/image" Target="../media/image1620.png"/><Relationship Id="rId14" Type="http://schemas.openxmlformats.org/officeDocument/2006/relationships/image" Target="../media/image1670.png"/></Relationships>
</file>

<file path=ppt/slides/_rels/slide188.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88.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89.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26" Type="http://schemas.openxmlformats.org/officeDocument/2006/relationships/image" Target="../media/image207.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89.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 Id="rId27" Type="http://schemas.openxmlformats.org/officeDocument/2006/relationships/image" Target="../media/image20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218.png"/><Relationship Id="rId2" Type="http://schemas.openxmlformats.org/officeDocument/2006/relationships/notesSlide" Target="../notesSlides/notesSlide190.xml"/><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5" Type="http://schemas.openxmlformats.org/officeDocument/2006/relationships/image" Target="../media/image22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20.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8" Type="http://schemas.openxmlformats.org/officeDocument/2006/relationships/image" Target="../media/image2220.png"/><Relationship Id="rId13" Type="http://schemas.openxmlformats.org/officeDocument/2006/relationships/image" Target="../media/image227.png"/><Relationship Id="rId3" Type="http://schemas.openxmlformats.org/officeDocument/2006/relationships/image" Target="../media/image2170.png"/><Relationship Id="rId7" Type="http://schemas.openxmlformats.org/officeDocument/2006/relationships/image" Target="../media/image2210.png"/><Relationship Id="rId12" Type="http://schemas.openxmlformats.org/officeDocument/2006/relationships/image" Target="../media/image226.png"/><Relationship Id="rId2" Type="http://schemas.openxmlformats.org/officeDocument/2006/relationships/notesSlide" Target="../notesSlides/notesSlide192.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0.png"/><Relationship Id="rId11" Type="http://schemas.openxmlformats.org/officeDocument/2006/relationships/image" Target="../media/image225.png"/><Relationship Id="rId5" Type="http://schemas.openxmlformats.org/officeDocument/2006/relationships/image" Target="../media/image2190.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22.png"/><Relationship Id="rId9" Type="http://schemas.openxmlformats.org/officeDocument/2006/relationships/image" Target="../media/image223.png"/><Relationship Id="rId14" Type="http://schemas.openxmlformats.org/officeDocument/2006/relationships/image" Target="../media/image228.png"/></Relationships>
</file>

<file path=ppt/slides/_rels/slide193.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21" Type="http://schemas.openxmlformats.org/officeDocument/2006/relationships/image" Target="../media/image247.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93.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49.png"/><Relationship Id="rId10" Type="http://schemas.openxmlformats.org/officeDocument/2006/relationships/image" Target="../media/image237.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48.png"/></Relationships>
</file>

<file path=ppt/slides/_rels/slide194.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94.xml"/><Relationship Id="rId1" Type="http://schemas.openxmlformats.org/officeDocument/2006/relationships/slideLayout" Target="../slideLayouts/slideLayout2.xml"/><Relationship Id="rId5" Type="http://schemas.openxmlformats.org/officeDocument/2006/relationships/image" Target="../media/image2480.png"/><Relationship Id="rId4" Type="http://schemas.openxmlformats.org/officeDocument/2006/relationships/image" Target="../media/image2481.png"/></Relationships>
</file>

<file path=ppt/slides/_rels/slide195.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notesSlide" Target="../notesSlides/notesSlide195.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196.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21" Type="http://schemas.openxmlformats.org/officeDocument/2006/relationships/image" Target="../media/image255.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196.xml"/><Relationship Id="rId16" Type="http://schemas.openxmlformats.org/officeDocument/2006/relationships/image" Target="../media/image2420.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57.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56.png"/></Relationships>
</file>

<file path=ppt/slides/_rels/slide197.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97.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1.png"/><Relationship Id="rId4" Type="http://schemas.openxmlformats.org/officeDocument/2006/relationships/image" Target="../media/image259.png"/></Relationships>
</file>

<file path=ppt/slides/_rels/slide198.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1.png"/><Relationship Id="rId3" Type="http://schemas.openxmlformats.org/officeDocument/2006/relationships/image" Target="../media/image231.png"/><Relationship Id="rId21" Type="http://schemas.openxmlformats.org/officeDocument/2006/relationships/image" Target="../media/image260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0.png"/><Relationship Id="rId25" Type="http://schemas.openxmlformats.org/officeDocument/2006/relationships/image" Target="../media/image264.png"/><Relationship Id="rId2" Type="http://schemas.openxmlformats.org/officeDocument/2006/relationships/notesSlide" Target="../notesSlides/notesSlide198.xml"/><Relationship Id="rId16" Type="http://schemas.openxmlformats.org/officeDocument/2006/relationships/image" Target="../media/image2420.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24" Type="http://schemas.openxmlformats.org/officeDocument/2006/relationships/image" Target="../media/image263.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0.png"/><Relationship Id="rId10" Type="http://schemas.openxmlformats.org/officeDocument/2006/relationships/image" Target="../media/image224.png"/><Relationship Id="rId19" Type="http://schemas.openxmlformats.org/officeDocument/2006/relationships/image" Target="../media/image262.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10.png"/></Relationships>
</file>

<file path=ppt/slides/_rels/slide199.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2.png"/><Relationship Id="rId3" Type="http://schemas.openxmlformats.org/officeDocument/2006/relationships/image" Target="../media/image231.png"/><Relationship Id="rId21" Type="http://schemas.openxmlformats.org/officeDocument/2006/relationships/image" Target="../media/image261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5.png"/><Relationship Id="rId2" Type="http://schemas.openxmlformats.org/officeDocument/2006/relationships/notesSlide" Target="../notesSlides/notesSlide199.xml"/><Relationship Id="rId16" Type="http://schemas.openxmlformats.org/officeDocument/2006/relationships/image" Target="../media/image2420.png"/><Relationship Id="rId20" Type="http://schemas.openxmlformats.org/officeDocument/2006/relationships/image" Target="../media/image260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6.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2660.png"/><Relationship Id="rId2" Type="http://schemas.openxmlformats.org/officeDocument/2006/relationships/notesSlide" Target="../notesSlides/notesSlide202.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0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03.xml"/><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8" Type="http://schemas.openxmlformats.org/officeDocument/2006/relationships/image" Target="../media/image2120.png"/><Relationship Id="rId3" Type="http://schemas.openxmlformats.org/officeDocument/2006/relationships/image" Target="../media/image2070.png"/><Relationship Id="rId7" Type="http://schemas.openxmlformats.org/officeDocument/2006/relationships/image" Target="../media/image2110.png"/><Relationship Id="rId12" Type="http://schemas.openxmlformats.org/officeDocument/2006/relationships/image" Target="../media/image2160.png"/><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50.png"/><Relationship Id="rId5" Type="http://schemas.openxmlformats.org/officeDocument/2006/relationships/image" Target="../media/image2090.png"/><Relationship Id="rId10" Type="http://schemas.openxmlformats.org/officeDocument/2006/relationships/image" Target="../media/image2140.png"/><Relationship Id="rId4" Type="http://schemas.openxmlformats.org/officeDocument/2006/relationships/image" Target="../media/image2080.png"/><Relationship Id="rId9" Type="http://schemas.openxmlformats.org/officeDocument/2006/relationships/image" Target="../media/image2130.png"/></Relationships>
</file>

<file path=ppt/slides/_rels/slide216.xml.rels><?xml version="1.0" encoding="UTF-8" standalone="yes"?>
<Relationships xmlns="http://schemas.openxmlformats.org/package/2006/relationships"><Relationship Id="rId8" Type="http://schemas.openxmlformats.org/officeDocument/2006/relationships/image" Target="../media/image2130.png"/><Relationship Id="rId13" Type="http://schemas.openxmlformats.org/officeDocument/2006/relationships/image" Target="../media/image2740.png"/><Relationship Id="rId3" Type="http://schemas.openxmlformats.org/officeDocument/2006/relationships/image" Target="../media/image2070.png"/><Relationship Id="rId7" Type="http://schemas.openxmlformats.org/officeDocument/2006/relationships/image" Target="../media/image274.png"/><Relationship Id="rId12" Type="http://schemas.openxmlformats.org/officeDocument/2006/relationships/image" Target="../media/image2730.png"/><Relationship Id="rId17" Type="http://schemas.openxmlformats.org/officeDocument/2006/relationships/image" Target="../media/image280.png"/><Relationship Id="rId2" Type="http://schemas.openxmlformats.org/officeDocument/2006/relationships/notesSlide" Target="../notesSlides/notesSlide216.xml"/><Relationship Id="rId16" Type="http://schemas.openxmlformats.org/officeDocument/2006/relationships/image" Target="../media/image278.png"/><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60.png"/><Relationship Id="rId5" Type="http://schemas.openxmlformats.org/officeDocument/2006/relationships/image" Target="../media/image2090.png"/><Relationship Id="rId15" Type="http://schemas.openxmlformats.org/officeDocument/2006/relationships/image" Target="../media/image276.png"/><Relationship Id="rId10" Type="http://schemas.openxmlformats.org/officeDocument/2006/relationships/image" Target="../media/image2150.png"/><Relationship Id="rId4" Type="http://schemas.openxmlformats.org/officeDocument/2006/relationships/image" Target="../media/image2080.png"/><Relationship Id="rId9" Type="http://schemas.openxmlformats.org/officeDocument/2006/relationships/image" Target="../media/image2140.png"/><Relationship Id="rId14" Type="http://schemas.openxmlformats.org/officeDocument/2006/relationships/image" Target="../media/image275.png"/></Relationships>
</file>

<file path=ppt/slides/_rels/slide217.xml.rels><?xml version="1.0" encoding="UTF-8" standalone="yes"?>
<Relationships xmlns="http://schemas.openxmlformats.org/package/2006/relationships"><Relationship Id="rId8" Type="http://schemas.openxmlformats.org/officeDocument/2006/relationships/image" Target="../media/image282.svg"/><Relationship Id="rId3" Type="http://schemas.openxmlformats.org/officeDocument/2006/relationships/image" Target="../media/image274.jpeg"/><Relationship Id="rId7" Type="http://schemas.openxmlformats.org/officeDocument/2006/relationships/image" Target="../media/image281.png"/><Relationship Id="rId2" Type="http://schemas.openxmlformats.org/officeDocument/2006/relationships/notesSlide" Target="../notesSlides/notesSlide217.xml"/><Relationship Id="rId1" Type="http://schemas.openxmlformats.org/officeDocument/2006/relationships/slideLayout" Target="../slideLayouts/slideLayout2.xml"/><Relationship Id="rId6" Type="http://schemas.openxmlformats.org/officeDocument/2006/relationships/image" Target="../media/image280.svg"/><Relationship Id="rId5" Type="http://schemas.openxmlformats.org/officeDocument/2006/relationships/image" Target="../media/image279.png"/><Relationship Id="rId10" Type="http://schemas.openxmlformats.org/officeDocument/2006/relationships/image" Target="../media/image284.svg"/><Relationship Id="rId4" Type="http://schemas.openxmlformats.org/officeDocument/2006/relationships/image" Target="../media/image275.jpeg"/><Relationship Id="rId9" Type="http://schemas.openxmlformats.org/officeDocument/2006/relationships/image" Target="../media/image283.png"/></Relationships>
</file>

<file path=ppt/slides/_rels/slide218.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4.jpeg"/><Relationship Id="rId7" Type="http://schemas.openxmlformats.org/officeDocument/2006/relationships/image" Target="../media/image2870.png"/><Relationship Id="rId2" Type="http://schemas.openxmlformats.org/officeDocument/2006/relationships/notesSlide" Target="../notesSlides/notesSlide218.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0.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19.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80.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79.png"/><Relationship Id="rId17" Type="http://schemas.openxmlformats.org/officeDocument/2006/relationships/image" Target="../media/image284.svg"/><Relationship Id="rId2" Type="http://schemas.openxmlformats.org/officeDocument/2006/relationships/notesSlide" Target="../notesSlides/notesSlide219.xml"/><Relationship Id="rId16"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4.jpeg"/><Relationship Id="rId5" Type="http://schemas.openxmlformats.org/officeDocument/2006/relationships/image" Target="../media/image293.png"/><Relationship Id="rId15" Type="http://schemas.openxmlformats.org/officeDocument/2006/relationships/image" Target="../media/image282.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81.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82.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81.png"/><Relationship Id="rId17" Type="http://schemas.openxmlformats.org/officeDocument/2006/relationships/image" Target="../media/image304.png"/><Relationship Id="rId2" Type="http://schemas.openxmlformats.org/officeDocument/2006/relationships/notesSlide" Target="../notesSlides/notesSlide220.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80.svg"/><Relationship Id="rId5" Type="http://schemas.openxmlformats.org/officeDocument/2006/relationships/image" Target="../media/image299.png"/><Relationship Id="rId15" Type="http://schemas.openxmlformats.org/officeDocument/2006/relationships/image" Target="../media/image284.svg"/><Relationship Id="rId10" Type="http://schemas.openxmlformats.org/officeDocument/2006/relationships/image" Target="../media/image279.png"/><Relationship Id="rId4" Type="http://schemas.openxmlformats.org/officeDocument/2006/relationships/image" Target="../media/image292.png"/><Relationship Id="rId9" Type="http://schemas.openxmlformats.org/officeDocument/2006/relationships/image" Target="../media/image274.jpeg"/><Relationship Id="rId14" Type="http://schemas.openxmlformats.org/officeDocument/2006/relationships/image" Target="../media/image283.png"/></Relationships>
</file>

<file path=ppt/slides/_rels/slide221.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21.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22.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22.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23.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24.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4.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25.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25.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26.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26.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hyperlink" Target="https://support.microsoft.com/en-my/help/2977003/the-latest-supported-visual-c-downloads" TargetMode="Externa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3290.png"/><Relationship Id="rId2" Type="http://schemas.openxmlformats.org/officeDocument/2006/relationships/notesSlide" Target="../notesSlides/notesSlide235.xml"/><Relationship Id="rId1" Type="http://schemas.openxmlformats.org/officeDocument/2006/relationships/slideLayout" Target="../slideLayouts/slideLayout2.xml"/><Relationship Id="rId4" Type="http://schemas.openxmlformats.org/officeDocument/2006/relationships/image" Target="../media/image3300.png"/></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39.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47.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2.png"/></Relationships>
</file>

<file path=ppt/slides/_rels/slide253.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2.xml"/><Relationship Id="rId1" Type="http://schemas.openxmlformats.org/officeDocument/2006/relationships/slideLayout" Target="../slideLayouts/slideLayout2.xml"/><Relationship Id="rId6" Type="http://schemas.openxmlformats.org/officeDocument/2006/relationships/image" Target="../media/image351.png"/><Relationship Id="rId5" Type="http://schemas.openxmlformats.org/officeDocument/2006/relationships/image" Target="../media/image350.png"/><Relationship Id="rId4" Type="http://schemas.openxmlformats.org/officeDocument/2006/relationships/image" Target="../media/image352.png"/></Relationships>
</file>

<file path=ppt/slides/_rels/slide258.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3410.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72.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78.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AI_Basi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97.xml"/><Relationship Id="rId1" Type="http://schemas.openxmlformats.org/officeDocument/2006/relationships/slideLayout" Target="../slideLayouts/slideLayout2.xml"/><Relationship Id="rId4" Type="http://schemas.openxmlformats.org/officeDocument/2006/relationships/image" Target="../media/image356.svg"/></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300.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0.png"/></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308.xml"/><Relationship Id="rId1" Type="http://schemas.openxmlformats.org/officeDocument/2006/relationships/slideLayout" Target="../slideLayouts/slideLayout2.xml"/><Relationship Id="rId5" Type="http://schemas.openxmlformats.org/officeDocument/2006/relationships/image" Target="../media/image364.png"/><Relationship Id="rId4" Type="http://schemas.openxmlformats.org/officeDocument/2006/relationships/image" Target="../media/image79.png"/></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0.xml"/><Relationship Id="rId1" Type="http://schemas.openxmlformats.org/officeDocument/2006/relationships/slideLayout" Target="../slideLayouts/slideLayout2.xml"/><Relationship Id="rId4" Type="http://schemas.openxmlformats.org/officeDocument/2006/relationships/image" Target="../media/image362.png"/></Relationships>
</file>

<file path=ppt/slides/_rels/slide316.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311.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6.png"/></Relationships>
</file>

<file path=ppt/slides/_rels/slide317.xml.rels><?xml version="1.0" encoding="UTF-8" standalone="yes"?>
<Relationships xmlns="http://schemas.openxmlformats.org/package/2006/relationships"><Relationship Id="rId3" Type="http://schemas.openxmlformats.org/officeDocument/2006/relationships/image" Target="../media/image3670.png"/><Relationship Id="rId2" Type="http://schemas.openxmlformats.org/officeDocument/2006/relationships/notesSlide" Target="../notesSlides/notesSlide312.xml"/><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21.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35.xml"/><Relationship Id="rId1" Type="http://schemas.openxmlformats.org/officeDocument/2006/relationships/slideLayout" Target="../slideLayouts/slideLayout2.xml"/><Relationship Id="rId4" Type="http://schemas.openxmlformats.org/officeDocument/2006/relationships/image" Target="../media/image374.png"/></Relationships>
</file>

<file path=ppt/slides/_rels/slide341.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5.png"/><Relationship Id="rId7" Type="http://schemas.openxmlformats.org/officeDocument/2006/relationships/image" Target="../media/image380.png"/><Relationship Id="rId2" Type="http://schemas.openxmlformats.org/officeDocument/2006/relationships/notesSlide" Target="../notesSlides/notesSlide336.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6.svg"/></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notesSlide" Target="../notesSlides/notesSlide339.xml"/><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0.xml"/><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1.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44.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45.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51.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385.png"/><Relationship Id="rId7" Type="http://schemas.openxmlformats.org/officeDocument/2006/relationships/image" Target="../media/image439.png"/><Relationship Id="rId12" Type="http://schemas.openxmlformats.org/officeDocument/2006/relationships/image" Target="../media/image384.png"/><Relationship Id="rId17" Type="http://schemas.openxmlformats.org/officeDocument/2006/relationships/image" Target="../media/image449.png"/><Relationship Id="rId2" Type="http://schemas.openxmlformats.org/officeDocument/2006/relationships/notesSlide" Target="../notesSlides/notesSlide346.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52.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386.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388.png"/><Relationship Id="rId2" Type="http://schemas.openxmlformats.org/officeDocument/2006/relationships/notesSlide" Target="../notesSlides/notesSlide347.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387.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53.xml.rels><?xml version="1.0" encoding="UTF-8" standalone="yes"?>
<Relationships xmlns="http://schemas.openxmlformats.org/package/2006/relationships"><Relationship Id="rId8" Type="http://schemas.openxmlformats.org/officeDocument/2006/relationships/image" Target="../media/image391.png"/><Relationship Id="rId3" Type="http://schemas.openxmlformats.org/officeDocument/2006/relationships/image" Target="../media/image3860.png"/><Relationship Id="rId7" Type="http://schemas.openxmlformats.org/officeDocument/2006/relationships/image" Target="../media/image390.png"/><Relationship Id="rId12" Type="http://schemas.openxmlformats.org/officeDocument/2006/relationships/image" Target="../media/image395.png"/><Relationship Id="rId2" Type="http://schemas.openxmlformats.org/officeDocument/2006/relationships/notesSlide" Target="../notesSlides/notesSlide348.xml"/><Relationship Id="rId1" Type="http://schemas.openxmlformats.org/officeDocument/2006/relationships/slideLayout" Target="../slideLayouts/slideLayout2.xml"/><Relationship Id="rId6" Type="http://schemas.openxmlformats.org/officeDocument/2006/relationships/image" Target="../media/image389.png"/><Relationship Id="rId11" Type="http://schemas.openxmlformats.org/officeDocument/2006/relationships/image" Target="../media/image394.png"/><Relationship Id="rId5" Type="http://schemas.openxmlformats.org/officeDocument/2006/relationships/image" Target="../media/image3880.png"/><Relationship Id="rId10" Type="http://schemas.openxmlformats.org/officeDocument/2006/relationships/image" Target="../media/image393.png"/><Relationship Id="rId4" Type="http://schemas.openxmlformats.org/officeDocument/2006/relationships/image" Target="../media/image3870.png"/><Relationship Id="rId9" Type="http://schemas.openxmlformats.org/officeDocument/2006/relationships/image" Target="../media/image392.png"/></Relationships>
</file>

<file path=ppt/slides/_rels/slide354.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396.png"/><Relationship Id="rId17" Type="http://schemas.openxmlformats.org/officeDocument/2006/relationships/image" Target="../media/image489.png"/><Relationship Id="rId2" Type="http://schemas.openxmlformats.org/officeDocument/2006/relationships/notesSlide" Target="../notesSlides/notesSlide349.xml"/><Relationship Id="rId1" Type="http://schemas.openxmlformats.org/officeDocument/2006/relationships/slideLayout" Target="../slideLayouts/slideLayout2.xml"/><Relationship Id="rId19" Type="http://schemas.openxmlformats.org/officeDocument/2006/relationships/image" Target="../media/image490.png"/><Relationship Id="rId14" Type="http://schemas.openxmlformats.org/officeDocument/2006/relationships/image" Target="../media/image486.png"/></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398.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3970.png"/><Relationship Id="rId2" Type="http://schemas.openxmlformats.org/officeDocument/2006/relationships/notesSlide" Target="../notesSlides/notesSlide351.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24" Type="http://schemas.openxmlformats.org/officeDocument/2006/relationships/image" Target="../media/image397.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399.png"/></Relationships>
</file>

<file path=ppt/slides/_rels/slide357.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52.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58.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6.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401.png"/><Relationship Id="rId2" Type="http://schemas.openxmlformats.org/officeDocument/2006/relationships/notesSlide" Target="../notesSlides/notesSlide353.xml"/><Relationship Id="rId16" Type="http://schemas.openxmlformats.org/officeDocument/2006/relationships/image" Target="../media/image502.png"/><Relationship Id="rId1" Type="http://schemas.openxmlformats.org/officeDocument/2006/relationships/slideLayout" Target="../slideLayouts/slideLayout2.xml"/><Relationship Id="rId24" Type="http://schemas.openxmlformats.org/officeDocument/2006/relationships/image" Target="../media/image400.png"/><Relationship Id="rId11" Type="http://schemas.openxmlformats.org/officeDocument/2006/relationships/image" Target="../media/image458.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28" Type="http://schemas.openxmlformats.org/officeDocument/2006/relationships/image" Target="../media/image402.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7.png"/></Relationships>
</file>

<file path=ppt/slides/_rels/slide359.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413.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412.png"/><Relationship Id="rId2" Type="http://schemas.openxmlformats.org/officeDocument/2006/relationships/notesSlide" Target="../notesSlides/notesSlide356.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411.png"/><Relationship Id="rId5" Type="http://schemas.openxmlformats.org/officeDocument/2006/relationships/image" Target="../media/image405.png"/><Relationship Id="rId10" Type="http://schemas.openxmlformats.org/officeDocument/2006/relationships/image" Target="../media/image410.png"/><Relationship Id="rId4" Type="http://schemas.openxmlformats.org/officeDocument/2006/relationships/image" Target="../media/image404.png"/><Relationship Id="rId9" Type="http://schemas.openxmlformats.org/officeDocument/2006/relationships/image" Target="../media/image409.png"/></Relationships>
</file>

<file path=ppt/slides/_rels/slide362.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411.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472.png"/><Relationship Id="rId2" Type="http://schemas.openxmlformats.org/officeDocument/2006/relationships/notesSlide" Target="../notesSlides/notesSlide357.xml"/><Relationship Id="rId16" Type="http://schemas.openxmlformats.org/officeDocument/2006/relationships/image" Target="../media/image471.png"/><Relationship Id="rId20" Type="http://schemas.openxmlformats.org/officeDocument/2006/relationships/image" Target="../media/image475.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474.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476.png"/></Relationships>
</file>

<file path=ppt/slides/_rels/slide363.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411.png"/><Relationship Id="rId3" Type="http://schemas.openxmlformats.org/officeDocument/2006/relationships/image" Target="../media/image477.png"/><Relationship Id="rId21" Type="http://schemas.openxmlformats.org/officeDocument/2006/relationships/image" Target="../media/image523.png"/><Relationship Id="rId7" Type="http://schemas.openxmlformats.org/officeDocument/2006/relationships/image" Target="../media/image481.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58.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479.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28.png"/></Relationships>
</file>

<file path=ppt/slides/_rels/slide364.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8.png"/><Relationship Id="rId3" Type="http://schemas.openxmlformats.org/officeDocument/2006/relationships/image" Target="../media/image529.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47.png"/><Relationship Id="rId2" Type="http://schemas.openxmlformats.org/officeDocument/2006/relationships/notesSlide" Target="../notesSlides/notesSlide359.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46.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45.png"/><Relationship Id="rId28" Type="http://schemas.openxmlformats.org/officeDocument/2006/relationships/image" Target="../media/image550.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544.png"/><Relationship Id="rId27" Type="http://schemas.openxmlformats.org/officeDocument/2006/relationships/image" Target="../media/image549.png"/></Relationships>
</file>

<file path=ppt/slides/_rels/slide365.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555.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554.png"/><Relationship Id="rId2" Type="http://schemas.openxmlformats.org/officeDocument/2006/relationships/notesSlide" Target="../notesSlides/notesSlide360.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553.png"/><Relationship Id="rId5" Type="http://schemas.openxmlformats.org/officeDocument/2006/relationships/image" Target="../media/image405.png"/><Relationship Id="rId10" Type="http://schemas.openxmlformats.org/officeDocument/2006/relationships/image" Target="../media/image552.png"/><Relationship Id="rId4" Type="http://schemas.openxmlformats.org/officeDocument/2006/relationships/image" Target="../media/image404.png"/><Relationship Id="rId9" Type="http://schemas.openxmlformats.org/officeDocument/2006/relationships/image" Target="../media/image409.png"/></Relationships>
</file>

<file path=ppt/slides/_rels/slide366.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559.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556.png"/><Relationship Id="rId2" Type="http://schemas.openxmlformats.org/officeDocument/2006/relationships/notesSlide" Target="../notesSlides/notesSlide361.xml"/><Relationship Id="rId16" Type="http://schemas.openxmlformats.org/officeDocument/2006/relationships/image" Target="../media/image471.png"/><Relationship Id="rId20" Type="http://schemas.openxmlformats.org/officeDocument/2006/relationships/image" Target="../media/image558.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557.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560.png"/></Relationships>
</file>

<file path=ppt/slides/_rels/slide367.xml.rels><?xml version="1.0" encoding="UTF-8" standalone="yes"?>
<Relationships xmlns="http://schemas.openxmlformats.org/package/2006/relationships"><Relationship Id="rId8" Type="http://schemas.openxmlformats.org/officeDocument/2006/relationships/image" Target="../media/image566.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560.png"/><Relationship Id="rId3" Type="http://schemas.openxmlformats.org/officeDocument/2006/relationships/image" Target="../media/image561.png"/><Relationship Id="rId21" Type="http://schemas.openxmlformats.org/officeDocument/2006/relationships/image" Target="../media/image523.png"/><Relationship Id="rId7" Type="http://schemas.openxmlformats.org/officeDocument/2006/relationships/image" Target="../media/image565.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62.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564.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563.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562.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67.png"/></Relationships>
</file>

<file path=ppt/slides/_rels/slide368.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8.png"/><Relationship Id="rId3" Type="http://schemas.openxmlformats.org/officeDocument/2006/relationships/image" Target="../media/image568.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71.png"/><Relationship Id="rId2" Type="http://schemas.openxmlformats.org/officeDocument/2006/relationships/notesSlide" Target="../notesSlides/notesSlide363.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70.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69.png"/><Relationship Id="rId28" Type="http://schemas.openxmlformats.org/officeDocument/2006/relationships/image" Target="../media/image550.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411.png"/><Relationship Id="rId27" Type="http://schemas.openxmlformats.org/officeDocument/2006/relationships/image" Target="../media/image549.png"/></Relationships>
</file>

<file path=ppt/slides/_rels/slide369.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576.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574.png"/><Relationship Id="rId2" Type="http://schemas.openxmlformats.org/officeDocument/2006/relationships/notesSlide" Target="../notesSlides/notesSlide364.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573.png"/><Relationship Id="rId5" Type="http://schemas.openxmlformats.org/officeDocument/2006/relationships/image" Target="../media/image405.png"/><Relationship Id="rId10" Type="http://schemas.openxmlformats.org/officeDocument/2006/relationships/image" Target="../media/image572.png"/><Relationship Id="rId4" Type="http://schemas.openxmlformats.org/officeDocument/2006/relationships/image" Target="../media/image404.png"/><Relationship Id="rId9" Type="http://schemas.openxmlformats.org/officeDocument/2006/relationships/image" Target="../media/image40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559.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577.png"/><Relationship Id="rId2" Type="http://schemas.openxmlformats.org/officeDocument/2006/relationships/notesSlide" Target="../notesSlides/notesSlide365.xml"/><Relationship Id="rId16" Type="http://schemas.openxmlformats.org/officeDocument/2006/relationships/image" Target="../media/image471.png"/><Relationship Id="rId20" Type="http://schemas.openxmlformats.org/officeDocument/2006/relationships/image" Target="../media/image579.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578.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573.png"/></Relationships>
</file>

<file path=ppt/slides/_rels/slide371.xml.rels><?xml version="1.0" encoding="UTF-8" standalone="yes"?>
<Relationships xmlns="http://schemas.openxmlformats.org/package/2006/relationships"><Relationship Id="rId8" Type="http://schemas.openxmlformats.org/officeDocument/2006/relationships/image" Target="../media/image566.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567.png"/><Relationship Id="rId3" Type="http://schemas.openxmlformats.org/officeDocument/2006/relationships/image" Target="../media/image580.png"/><Relationship Id="rId21" Type="http://schemas.openxmlformats.org/officeDocument/2006/relationships/image" Target="../media/image523.png"/><Relationship Id="rId7" Type="http://schemas.openxmlformats.org/officeDocument/2006/relationships/image" Target="../media/image565.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66.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582.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581.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562.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73.png"/></Relationships>
</file>

<file path=ppt/slides/_rels/slide372.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9.png"/><Relationship Id="rId3" Type="http://schemas.openxmlformats.org/officeDocument/2006/relationships/image" Target="../media/image583.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48.png"/><Relationship Id="rId2" Type="http://schemas.openxmlformats.org/officeDocument/2006/relationships/notesSlide" Target="../notesSlides/notesSlide367.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73.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71.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85.png"/><Relationship Id="rId28" Type="http://schemas.openxmlformats.org/officeDocument/2006/relationships/image" Target="../media/image551.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584.png"/><Relationship Id="rId27" Type="http://schemas.openxmlformats.org/officeDocument/2006/relationships/image" Target="../media/image550.png"/></Relationships>
</file>

<file path=ppt/slides/_rels/slide373.xml.rels><?xml version="1.0" encoding="UTF-8" standalone="yes"?>
<Relationships xmlns="http://schemas.openxmlformats.org/package/2006/relationships"><Relationship Id="rId8" Type="http://schemas.openxmlformats.org/officeDocument/2006/relationships/image" Target="../media/image5260.png"/><Relationship Id="rId13" Type="http://schemas.openxmlformats.org/officeDocument/2006/relationships/image" Target="../media/image5311.png"/><Relationship Id="rId18" Type="http://schemas.openxmlformats.org/officeDocument/2006/relationships/image" Target="../media/image5360.png"/><Relationship Id="rId26" Type="http://schemas.openxmlformats.org/officeDocument/2006/relationships/image" Target="../media/image5440.png"/><Relationship Id="rId3" Type="http://schemas.openxmlformats.org/officeDocument/2006/relationships/image" Target="../media/image5210.png"/><Relationship Id="rId21" Type="http://schemas.openxmlformats.org/officeDocument/2006/relationships/image" Target="../media/image5390.png"/><Relationship Id="rId7" Type="http://schemas.openxmlformats.org/officeDocument/2006/relationships/image" Target="../media/image5250.png"/><Relationship Id="rId12" Type="http://schemas.openxmlformats.org/officeDocument/2006/relationships/image" Target="../media/image5300.png"/><Relationship Id="rId17" Type="http://schemas.openxmlformats.org/officeDocument/2006/relationships/image" Target="../media/image5350.png"/><Relationship Id="rId25" Type="http://schemas.openxmlformats.org/officeDocument/2006/relationships/image" Target="../media/image5430.png"/><Relationship Id="rId2" Type="http://schemas.openxmlformats.org/officeDocument/2006/relationships/notesSlide" Target="../notesSlides/notesSlide368.xml"/><Relationship Id="rId16" Type="http://schemas.openxmlformats.org/officeDocument/2006/relationships/image" Target="../media/image5340.png"/><Relationship Id="rId20" Type="http://schemas.openxmlformats.org/officeDocument/2006/relationships/image" Target="../media/image5380.png"/><Relationship Id="rId1" Type="http://schemas.openxmlformats.org/officeDocument/2006/relationships/slideLayout" Target="../slideLayouts/slideLayout2.xml"/><Relationship Id="rId6" Type="http://schemas.openxmlformats.org/officeDocument/2006/relationships/image" Target="../media/image5240.png"/><Relationship Id="rId11" Type="http://schemas.openxmlformats.org/officeDocument/2006/relationships/image" Target="../media/image5290.png"/><Relationship Id="rId24" Type="http://schemas.openxmlformats.org/officeDocument/2006/relationships/image" Target="../media/image5420.png"/><Relationship Id="rId5" Type="http://schemas.openxmlformats.org/officeDocument/2006/relationships/image" Target="../media/image5230.png"/><Relationship Id="rId15" Type="http://schemas.openxmlformats.org/officeDocument/2006/relationships/image" Target="../media/image5330.png"/><Relationship Id="rId23" Type="http://schemas.openxmlformats.org/officeDocument/2006/relationships/image" Target="../media/image5410.png"/><Relationship Id="rId10" Type="http://schemas.openxmlformats.org/officeDocument/2006/relationships/image" Target="../media/image5280.png"/><Relationship Id="rId19" Type="http://schemas.openxmlformats.org/officeDocument/2006/relationships/image" Target="../media/image5370.png"/><Relationship Id="rId4" Type="http://schemas.openxmlformats.org/officeDocument/2006/relationships/image" Target="../media/image5220.png"/><Relationship Id="rId9" Type="http://schemas.openxmlformats.org/officeDocument/2006/relationships/image" Target="../media/image5270.png"/><Relationship Id="rId14" Type="http://schemas.openxmlformats.org/officeDocument/2006/relationships/image" Target="../media/image451.png"/><Relationship Id="rId22" Type="http://schemas.openxmlformats.org/officeDocument/2006/relationships/image" Target="../media/image5400.png"/><Relationship Id="rId27" Type="http://schemas.openxmlformats.org/officeDocument/2006/relationships/image" Target="../media/image5450.png"/></Relationships>
</file>

<file path=ppt/slides/_rels/slide374.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453.png"/><Relationship Id="rId2" Type="http://schemas.openxmlformats.org/officeDocument/2006/relationships/notesSlide" Target="../notesSlides/notesSlide369.xml"/><Relationship Id="rId1" Type="http://schemas.openxmlformats.org/officeDocument/2006/relationships/slideLayout" Target="../slideLayouts/slideLayout2.xml"/><Relationship Id="rId6" Type="http://schemas.openxmlformats.org/officeDocument/2006/relationships/image" Target="../media/image587.png"/><Relationship Id="rId5" Type="http://schemas.openxmlformats.org/officeDocument/2006/relationships/image" Target="../media/image586.png"/><Relationship Id="rId4" Type="http://schemas.openxmlformats.org/officeDocument/2006/relationships/image" Target="../media/image520.png"/></Relationships>
</file>

<file path=ppt/slides/_rels/slide375.xml.rels><?xml version="1.0" encoding="UTF-8" standalone="yes"?>
<Relationships xmlns="http://schemas.openxmlformats.org/package/2006/relationships"><Relationship Id="rId3" Type="http://schemas.openxmlformats.org/officeDocument/2006/relationships/image" Target="../media/image5490.png"/><Relationship Id="rId7" Type="http://schemas.openxmlformats.org/officeDocument/2006/relationships/image" Target="../media/image5480.png"/><Relationship Id="rId2" Type="http://schemas.openxmlformats.org/officeDocument/2006/relationships/notesSlide" Target="../notesSlides/notesSlide370.xml"/><Relationship Id="rId1" Type="http://schemas.openxmlformats.org/officeDocument/2006/relationships/slideLayout" Target="../slideLayouts/slideLayout2.xml"/><Relationship Id="rId11" Type="http://schemas.openxmlformats.org/officeDocument/2006/relationships/image" Target="../media/image465.png"/><Relationship Id="rId10" Type="http://schemas.openxmlformats.org/officeDocument/2006/relationships/image" Target="../media/image5570.png"/></Relationships>
</file>

<file path=ppt/slides/_rels/slide376.xml.rels><?xml version="1.0" encoding="UTF-8" standalone="yes"?>
<Relationships xmlns="http://schemas.openxmlformats.org/package/2006/relationships"><Relationship Id="rId3" Type="http://schemas.openxmlformats.org/officeDocument/2006/relationships/image" Target="../media/image5530.png"/><Relationship Id="rId7" Type="http://schemas.openxmlformats.org/officeDocument/2006/relationships/image" Target="../media/image5580.png"/><Relationship Id="rId2" Type="http://schemas.openxmlformats.org/officeDocument/2006/relationships/notesSlide" Target="../notesSlides/notesSlide371.xml"/><Relationship Id="rId1" Type="http://schemas.openxmlformats.org/officeDocument/2006/relationships/slideLayout" Target="../slideLayouts/slideLayout2.xml"/><Relationship Id="rId5" Type="http://schemas.openxmlformats.org/officeDocument/2006/relationships/image" Target="../media/image5550.png"/><Relationship Id="rId4" Type="http://schemas.openxmlformats.org/officeDocument/2006/relationships/image" Target="../media/image5540.png"/></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1.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8" Type="http://schemas.openxmlformats.org/officeDocument/2006/relationships/image" Target="../media/image593.png"/><Relationship Id="rId13" Type="http://schemas.openxmlformats.org/officeDocument/2006/relationships/image" Target="../media/image598.png"/><Relationship Id="rId3" Type="http://schemas.openxmlformats.org/officeDocument/2006/relationships/image" Target="../media/image588.png"/><Relationship Id="rId7" Type="http://schemas.openxmlformats.org/officeDocument/2006/relationships/image" Target="../media/image592.png"/><Relationship Id="rId12" Type="http://schemas.openxmlformats.org/officeDocument/2006/relationships/image" Target="../media/image597.png"/><Relationship Id="rId17" Type="http://schemas.openxmlformats.org/officeDocument/2006/relationships/image" Target="../media/image604.png"/><Relationship Id="rId2" Type="http://schemas.openxmlformats.org/officeDocument/2006/relationships/image" Target="../media/image494.png"/><Relationship Id="rId16" Type="http://schemas.openxmlformats.org/officeDocument/2006/relationships/image" Target="../media/image603.png"/><Relationship Id="rId1" Type="http://schemas.openxmlformats.org/officeDocument/2006/relationships/slideLayout" Target="../slideLayouts/slideLayout3.xml"/><Relationship Id="rId6" Type="http://schemas.openxmlformats.org/officeDocument/2006/relationships/image" Target="../media/image591.png"/><Relationship Id="rId11" Type="http://schemas.openxmlformats.org/officeDocument/2006/relationships/image" Target="../media/image596.png"/><Relationship Id="rId5" Type="http://schemas.openxmlformats.org/officeDocument/2006/relationships/image" Target="../media/image590.png"/><Relationship Id="rId15" Type="http://schemas.openxmlformats.org/officeDocument/2006/relationships/image" Target="../media/image602.png"/><Relationship Id="rId10" Type="http://schemas.openxmlformats.org/officeDocument/2006/relationships/image" Target="../media/image595.png"/><Relationship Id="rId4" Type="http://schemas.openxmlformats.org/officeDocument/2006/relationships/image" Target="../media/image589.png"/><Relationship Id="rId9" Type="http://schemas.openxmlformats.org/officeDocument/2006/relationships/image" Target="../media/image594.png"/><Relationship Id="rId14" Type="http://schemas.openxmlformats.org/officeDocument/2006/relationships/image" Target="../media/image599.png"/></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8" Type="http://schemas.openxmlformats.org/officeDocument/2006/relationships/image" Target="../media/image609.png"/><Relationship Id="rId13" Type="http://schemas.openxmlformats.org/officeDocument/2006/relationships/image" Target="../media/image615.png"/><Relationship Id="rId18" Type="http://schemas.openxmlformats.org/officeDocument/2006/relationships/image" Target="../media/image621.png"/><Relationship Id="rId3" Type="http://schemas.openxmlformats.org/officeDocument/2006/relationships/image" Target="../media/image605.png"/><Relationship Id="rId21" Type="http://schemas.openxmlformats.org/officeDocument/2006/relationships/image" Target="../media/image624.png"/><Relationship Id="rId7" Type="http://schemas.openxmlformats.org/officeDocument/2006/relationships/image" Target="../media/image608.png"/><Relationship Id="rId12" Type="http://schemas.openxmlformats.org/officeDocument/2006/relationships/image" Target="../media/image614.png"/><Relationship Id="rId17" Type="http://schemas.openxmlformats.org/officeDocument/2006/relationships/image" Target="../media/image619.png"/><Relationship Id="rId2" Type="http://schemas.openxmlformats.org/officeDocument/2006/relationships/notesSlide" Target="../notesSlides/notesSlide384.xml"/><Relationship Id="rId16" Type="http://schemas.openxmlformats.org/officeDocument/2006/relationships/image" Target="../media/image618.png"/><Relationship Id="rId20" Type="http://schemas.openxmlformats.org/officeDocument/2006/relationships/image" Target="../media/image623.png"/><Relationship Id="rId1" Type="http://schemas.openxmlformats.org/officeDocument/2006/relationships/slideLayout" Target="../slideLayouts/slideLayout2.xml"/><Relationship Id="rId6" Type="http://schemas.openxmlformats.org/officeDocument/2006/relationships/image" Target="../media/image607.png"/><Relationship Id="rId11" Type="http://schemas.openxmlformats.org/officeDocument/2006/relationships/image" Target="../media/image613.png"/><Relationship Id="rId5" Type="http://schemas.openxmlformats.org/officeDocument/2006/relationships/image" Target="../media/image397.png"/><Relationship Id="rId15" Type="http://schemas.openxmlformats.org/officeDocument/2006/relationships/image" Target="../media/image617.png"/><Relationship Id="rId10" Type="http://schemas.openxmlformats.org/officeDocument/2006/relationships/image" Target="../media/image612.png"/><Relationship Id="rId19" Type="http://schemas.openxmlformats.org/officeDocument/2006/relationships/image" Target="../media/image622.png"/><Relationship Id="rId4" Type="http://schemas.openxmlformats.org/officeDocument/2006/relationships/image" Target="../media/image606.png"/><Relationship Id="rId9" Type="http://schemas.openxmlformats.org/officeDocument/2006/relationships/image" Target="../media/image611.png"/><Relationship Id="rId14" Type="http://schemas.openxmlformats.org/officeDocument/2006/relationships/image" Target="../media/image616.png"/></Relationships>
</file>

<file path=ppt/slides/_rels/slide391.xml.rels><?xml version="1.0" encoding="UTF-8" standalone="yes"?>
<Relationships xmlns="http://schemas.openxmlformats.org/package/2006/relationships"><Relationship Id="rId8" Type="http://schemas.openxmlformats.org/officeDocument/2006/relationships/image" Target="../media/image609.png"/><Relationship Id="rId13" Type="http://schemas.openxmlformats.org/officeDocument/2006/relationships/image" Target="../media/image615.png"/><Relationship Id="rId18" Type="http://schemas.openxmlformats.org/officeDocument/2006/relationships/image" Target="../media/image626.png"/><Relationship Id="rId3" Type="http://schemas.openxmlformats.org/officeDocument/2006/relationships/image" Target="../media/image605.png"/><Relationship Id="rId7" Type="http://schemas.openxmlformats.org/officeDocument/2006/relationships/image" Target="../media/image608.png"/><Relationship Id="rId12" Type="http://schemas.openxmlformats.org/officeDocument/2006/relationships/image" Target="../media/image614.png"/><Relationship Id="rId17" Type="http://schemas.openxmlformats.org/officeDocument/2006/relationships/image" Target="../media/image625.png"/><Relationship Id="rId2" Type="http://schemas.openxmlformats.org/officeDocument/2006/relationships/notesSlide" Target="../notesSlides/notesSlide385.xml"/><Relationship Id="rId16" Type="http://schemas.openxmlformats.org/officeDocument/2006/relationships/image" Target="../media/image618.png"/><Relationship Id="rId20" Type="http://schemas.openxmlformats.org/officeDocument/2006/relationships/image" Target="../media/image628.png"/><Relationship Id="rId1" Type="http://schemas.openxmlformats.org/officeDocument/2006/relationships/slideLayout" Target="../slideLayouts/slideLayout2.xml"/><Relationship Id="rId6" Type="http://schemas.openxmlformats.org/officeDocument/2006/relationships/image" Target="../media/image607.png"/><Relationship Id="rId11" Type="http://schemas.openxmlformats.org/officeDocument/2006/relationships/image" Target="../media/image613.png"/><Relationship Id="rId5" Type="http://schemas.openxmlformats.org/officeDocument/2006/relationships/image" Target="../media/image397.png"/><Relationship Id="rId15" Type="http://schemas.openxmlformats.org/officeDocument/2006/relationships/image" Target="../media/image617.png"/><Relationship Id="rId10" Type="http://schemas.openxmlformats.org/officeDocument/2006/relationships/image" Target="../media/image612.png"/><Relationship Id="rId19" Type="http://schemas.openxmlformats.org/officeDocument/2006/relationships/image" Target="../media/image627.png"/><Relationship Id="rId4" Type="http://schemas.openxmlformats.org/officeDocument/2006/relationships/image" Target="../media/image606.png"/><Relationship Id="rId9" Type="http://schemas.openxmlformats.org/officeDocument/2006/relationships/image" Target="../media/image611.png"/><Relationship Id="rId14" Type="http://schemas.openxmlformats.org/officeDocument/2006/relationships/image" Target="../media/image616.png"/></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8" Type="http://schemas.openxmlformats.org/officeDocument/2006/relationships/image" Target="../media/image635.png"/><Relationship Id="rId3" Type="http://schemas.openxmlformats.org/officeDocument/2006/relationships/image" Target="../media/image629.png"/><Relationship Id="rId7" Type="http://schemas.openxmlformats.org/officeDocument/2006/relationships/image" Target="../media/image634.png"/><Relationship Id="rId2" Type="http://schemas.openxmlformats.org/officeDocument/2006/relationships/notesSlide" Target="../notesSlides/notesSlide388.xml"/><Relationship Id="rId1" Type="http://schemas.openxmlformats.org/officeDocument/2006/relationships/slideLayout" Target="../slideLayouts/slideLayout2.xml"/><Relationship Id="rId6" Type="http://schemas.openxmlformats.org/officeDocument/2006/relationships/image" Target="../media/image633.png"/><Relationship Id="rId5" Type="http://schemas.openxmlformats.org/officeDocument/2006/relationships/image" Target="../media/image632.png"/><Relationship Id="rId4" Type="http://schemas.openxmlformats.org/officeDocument/2006/relationships/image" Target="../media/image631.png"/></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391.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1.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image" Target="../media/image636.png"/><Relationship Id="rId2" Type="http://schemas.openxmlformats.org/officeDocument/2006/relationships/notesSlide" Target="../notesSlides/notesSlide395.xml"/><Relationship Id="rId1" Type="http://schemas.openxmlformats.org/officeDocument/2006/relationships/slideLayout" Target="../slideLayouts/slideLayout2.xml"/><Relationship Id="rId4" Type="http://schemas.openxmlformats.org/officeDocument/2006/relationships/image" Target="../media/image637.png"/></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image" Target="../media/image638.png"/><Relationship Id="rId2" Type="http://schemas.openxmlformats.org/officeDocument/2006/relationships/notesSlide" Target="../notesSlides/notesSlide401.xml"/><Relationship Id="rId1" Type="http://schemas.openxmlformats.org/officeDocument/2006/relationships/slideLayout" Target="../slideLayouts/slideLayout2.xml"/><Relationship Id="rId4" Type="http://schemas.openxmlformats.org/officeDocument/2006/relationships/image" Target="../media/image639.png"/></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3" Type="http://schemas.openxmlformats.org/officeDocument/2006/relationships/image" Target="../media/image4690.png"/><Relationship Id="rId2" Type="http://schemas.openxmlformats.org/officeDocument/2006/relationships/notesSlide" Target="../notesSlides/notesSlide404.xml"/><Relationship Id="rId1" Type="http://schemas.openxmlformats.org/officeDocument/2006/relationships/slideLayout" Target="../slideLayouts/slideLayout2.xml"/><Relationship Id="rId6" Type="http://schemas.openxmlformats.org/officeDocument/2006/relationships/image" Target="../media/image4720.png"/><Relationship Id="rId5" Type="http://schemas.openxmlformats.org/officeDocument/2006/relationships/image" Target="../media/image4711.png"/><Relationship Id="rId4" Type="http://schemas.openxmlformats.org/officeDocument/2006/relationships/image" Target="../media/image4700.png"/></Relationships>
</file>

<file path=ppt/slides/_rels/slide411.xml.rels><?xml version="1.0" encoding="UTF-8" standalone="yes"?>
<Relationships xmlns="http://schemas.openxmlformats.org/package/2006/relationships"><Relationship Id="rId8" Type="http://schemas.openxmlformats.org/officeDocument/2006/relationships/image" Target="../media/image5560.png"/><Relationship Id="rId13" Type="http://schemas.openxmlformats.org/officeDocument/2006/relationships/image" Target="../media/image5630.png"/><Relationship Id="rId18" Type="http://schemas.openxmlformats.org/officeDocument/2006/relationships/image" Target="../media/image5680.png"/><Relationship Id="rId3" Type="http://schemas.openxmlformats.org/officeDocument/2006/relationships/image" Target="../media/image4730.png"/><Relationship Id="rId21" Type="http://schemas.openxmlformats.org/officeDocument/2006/relationships/image" Target="../media/image5710.png"/><Relationship Id="rId7" Type="http://schemas.openxmlformats.org/officeDocument/2006/relationships/image" Target="../media/image5510.png"/><Relationship Id="rId12" Type="http://schemas.openxmlformats.org/officeDocument/2006/relationships/image" Target="../media/image5620.png"/><Relationship Id="rId17" Type="http://schemas.openxmlformats.org/officeDocument/2006/relationships/image" Target="../media/image5670.png"/><Relationship Id="rId2" Type="http://schemas.openxmlformats.org/officeDocument/2006/relationships/notesSlide" Target="../notesSlides/notesSlide405.xml"/><Relationship Id="rId16" Type="http://schemas.openxmlformats.org/officeDocument/2006/relationships/image" Target="../media/image5660.png"/><Relationship Id="rId20" Type="http://schemas.openxmlformats.org/officeDocument/2006/relationships/image" Target="../media/image5700.png"/><Relationship Id="rId1" Type="http://schemas.openxmlformats.org/officeDocument/2006/relationships/slideLayout" Target="../slideLayouts/slideLayout2.xml"/><Relationship Id="rId6" Type="http://schemas.openxmlformats.org/officeDocument/2006/relationships/image" Target="../media/image4911.png"/><Relationship Id="rId11" Type="http://schemas.openxmlformats.org/officeDocument/2006/relationships/image" Target="../media/image5611.png"/><Relationship Id="rId5" Type="http://schemas.openxmlformats.org/officeDocument/2006/relationships/image" Target="../media/image4880.png"/><Relationship Id="rId15" Type="http://schemas.openxmlformats.org/officeDocument/2006/relationships/image" Target="../media/image5650.png"/><Relationship Id="rId10" Type="http://schemas.openxmlformats.org/officeDocument/2006/relationships/image" Target="../media/image5600.png"/><Relationship Id="rId19" Type="http://schemas.openxmlformats.org/officeDocument/2006/relationships/image" Target="../media/image5690.png"/><Relationship Id="rId4" Type="http://schemas.openxmlformats.org/officeDocument/2006/relationships/image" Target="../media/image4840.png"/><Relationship Id="rId9" Type="http://schemas.openxmlformats.org/officeDocument/2006/relationships/image" Target="../media/image5590.png"/><Relationship Id="rId14" Type="http://schemas.openxmlformats.org/officeDocument/2006/relationships/image" Target="../media/image5640.png"/><Relationship Id="rId22" Type="http://schemas.openxmlformats.org/officeDocument/2006/relationships/image" Target="../media/image5720.png"/></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1.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09.xml"/><Relationship Id="rId1" Type="http://schemas.openxmlformats.org/officeDocument/2006/relationships/slideLayout" Target="../slideLayouts/slideLayout2.xml"/><Relationship Id="rId4" Type="http://schemas.openxmlformats.org/officeDocument/2006/relationships/image" Target="../media/image642.png"/></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1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2.png"/><Relationship Id="rId7"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3810.pn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2.png"/><Relationship Id="rId7"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50.png"/><Relationship Id="rId4" Type="http://schemas.openxmlformats.org/officeDocument/2006/relationships/image" Target="../media/image3810.png"/><Relationship Id="rId9" Type="http://schemas.openxmlformats.org/officeDocument/2006/relationships/image" Target="../media/image47.png"/></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2.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811.png"/></Relationships>
</file>

<file path=ppt/slides/_rels/slide7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3" Type="http://schemas.openxmlformats.org/officeDocument/2006/relationships/image" Target="../media/image50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3110.png"/></Relationships>
</file>

<file path=ppt/slides/_rels/slide75.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11.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0.png"/></Relationships>
</file>

<file path=ppt/slides/_rels/slide77.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11.png"/></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8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hunkim.github.io/ml/" TargetMode="External"/><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0.jpeg"/><Relationship Id="rId4" Type="http://schemas.openxmlformats.org/officeDocument/2006/relationships/hyperlink" Target="https://ko.coursera.org/learn/machine-learnin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7.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err="1">
                <a:solidFill>
                  <a:schemeClr val="tx1"/>
                </a:solidFill>
                <a:latin typeface="Consolas" panose="020B0609020204030204" pitchFamily="49" charset="0"/>
                <a:ea typeface="+mn-ea"/>
              </a:rPr>
              <a:t>강사명</a:t>
            </a:r>
            <a:r>
              <a:rPr lang="ko-KR" altLang="en-US" sz="2400">
                <a:solidFill>
                  <a:schemeClr val="tx1"/>
                </a:solidFill>
                <a:latin typeface="Consolas" panose="020B0609020204030204" pitchFamily="49" charset="0"/>
                <a:ea typeface="+mn-ea"/>
              </a:rPr>
              <a:t>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
        <p:nvSpPr>
          <p:cNvPr id="4" name="TextBox 3">
            <a:extLst>
              <a:ext uri="{FF2B5EF4-FFF2-40B4-BE49-F238E27FC236}">
                <a16:creationId xmlns:a16="http://schemas.microsoft.com/office/drawing/2014/main" id="{9E22B2C4-F8CB-412E-9F02-1B5503D8965C}"/>
              </a:ext>
            </a:extLst>
          </p:cNvPr>
          <p:cNvSpPr txBox="1"/>
          <p:nvPr/>
        </p:nvSpPr>
        <p:spPr>
          <a:xfrm>
            <a:off x="1931194" y="4362815"/>
            <a:ext cx="3794629" cy="1009251"/>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수업시간 </a:t>
            </a:r>
            <a:r>
              <a:rPr lang="en-US" altLang="ko-KR" sz="2400">
                <a:solidFill>
                  <a:schemeClr val="tx1"/>
                </a:solidFill>
                <a:latin typeface="Consolas" panose="020B0609020204030204" pitchFamily="49" charset="0"/>
                <a:ea typeface="+mn-ea"/>
              </a:rPr>
              <a:t>: 50 , </a:t>
            </a:r>
            <a:r>
              <a:rPr lang="en-US" altLang="ko-KR" sz="2400">
                <a:solidFill>
                  <a:srgbClr val="FF0000"/>
                </a:solidFill>
                <a:latin typeface="Consolas" panose="020B0609020204030204" pitchFamily="49" charset="0"/>
                <a:ea typeface="+mn-ea"/>
              </a:rPr>
              <a:t>45</a:t>
            </a:r>
            <a:r>
              <a:rPr lang="en-US" altLang="ko-KR" sz="2400">
                <a:solidFill>
                  <a:schemeClr val="tx1"/>
                </a:solidFill>
                <a:latin typeface="Consolas" panose="020B0609020204030204" pitchFamily="49" charset="0"/>
                <a:ea typeface="+mn-ea"/>
              </a:rPr>
              <a:t>, 40</a:t>
            </a:r>
          </a:p>
          <a:p>
            <a:pPr algn="l">
              <a:lnSpc>
                <a:spcPct val="130000"/>
              </a:lnSpc>
              <a:buClr>
                <a:srgbClr val="C5003D"/>
              </a:buClr>
            </a:pPr>
            <a:r>
              <a:rPr lang="ko-KR" altLang="en-US" sz="2400">
                <a:solidFill>
                  <a:schemeClr val="tx1"/>
                </a:solidFill>
                <a:latin typeface="Consolas" panose="020B0609020204030204" pitchFamily="49" charset="0"/>
                <a:ea typeface="+mn-ea"/>
              </a:rPr>
              <a:t>쉬는시간 </a:t>
            </a:r>
            <a:r>
              <a:rPr lang="en-US" altLang="ko-KR" sz="2400">
                <a:solidFill>
                  <a:schemeClr val="tx1"/>
                </a:solidFill>
                <a:latin typeface="Consolas" panose="020B0609020204030204" pitchFamily="49" charset="0"/>
                <a:ea typeface="+mn-ea"/>
              </a:rPr>
              <a:t>: 10 , </a:t>
            </a:r>
            <a:r>
              <a:rPr lang="en-US" altLang="ko-KR" sz="2400">
                <a:solidFill>
                  <a:srgbClr val="FF0000"/>
                </a:solidFill>
                <a:latin typeface="Consolas" panose="020B0609020204030204" pitchFamily="49" charset="0"/>
                <a:ea typeface="+mn-ea"/>
              </a:rPr>
              <a:t>15</a:t>
            </a:r>
            <a:r>
              <a:rPr lang="en-US" altLang="ko-KR" sz="2400">
                <a:solidFill>
                  <a:schemeClr val="tx1"/>
                </a:solidFill>
                <a:latin typeface="Consolas" panose="020B0609020204030204" pitchFamily="49" charset="0"/>
                <a:ea typeface="+mn-ea"/>
              </a:rPr>
              <a:t>, 20</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5D4DD1AE-0359-4A5D-9A87-787027A68065}"/>
              </a:ext>
            </a:extLst>
          </p:cNvPr>
          <p:cNvSpPr/>
          <p:nvPr/>
        </p:nvSpPr>
        <p:spPr>
          <a:xfrm>
            <a:off x="1462112" y="2691540"/>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E3611C6F-5380-4611-A06B-1E32568F4EC4}"/>
              </a:ext>
            </a:extLst>
          </p:cNvPr>
          <p:cNvSpPr/>
          <p:nvPr/>
        </p:nvSpPr>
        <p:spPr>
          <a:xfrm>
            <a:off x="2253078" y="3583687"/>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543B7B8D-5112-4E0A-8E31-478E4BBAF20B}"/>
              </a:ext>
            </a:extLst>
          </p:cNvPr>
          <p:cNvCxnSpPr/>
          <p:nvPr/>
        </p:nvCxnSpPr>
        <p:spPr>
          <a:xfrm>
            <a:off x="1142604" y="2877836"/>
            <a:ext cx="1018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C05F864F-04A8-4750-9D5B-5896A759FE08}"/>
              </a:ext>
            </a:extLst>
          </p:cNvPr>
          <p:cNvSpPr/>
          <p:nvPr/>
        </p:nvSpPr>
        <p:spPr>
          <a:xfrm>
            <a:off x="1690075" y="2912571"/>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FA9EA7A7-5E92-424B-9E01-9D8B1FC7ACFD}"/>
              </a:ext>
            </a:extLst>
          </p:cNvPr>
          <p:cNvSpPr/>
          <p:nvPr/>
        </p:nvSpPr>
        <p:spPr>
          <a:xfrm>
            <a:off x="1891754" y="3166826"/>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27C7F3E-4592-4C22-BF39-61A29E6E8C19}"/>
              </a:ext>
            </a:extLst>
          </p:cNvPr>
          <p:cNvSpPr/>
          <p:nvPr/>
        </p:nvSpPr>
        <p:spPr>
          <a:xfrm>
            <a:off x="3146661" y="2802055"/>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48B0B4A7-CDBC-42EB-9C86-E34705583725}"/>
              </a:ext>
            </a:extLst>
          </p:cNvPr>
          <p:cNvSpPr/>
          <p:nvPr/>
        </p:nvSpPr>
        <p:spPr>
          <a:xfrm>
            <a:off x="2892532" y="3009364"/>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DFEE9972-18CA-4F1F-9E76-ECC8D8FC16D9}"/>
              </a:ext>
            </a:extLst>
          </p:cNvPr>
          <p:cNvSpPr txBox="1"/>
          <p:nvPr/>
        </p:nvSpPr>
        <p:spPr>
          <a:xfrm>
            <a:off x="1018572" y="1829009"/>
            <a:ext cx="4477508" cy="584775"/>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로지스틱 회귀에서는 </a:t>
            </a:r>
            <a:r>
              <a:rPr lang="en-US" altLang="ko-KR">
                <a:solidFill>
                  <a:schemeClr val="tx1"/>
                </a:solidFill>
                <a:latin typeface="Consolas" panose="020B0609020204030204" pitchFamily="49" charset="0"/>
              </a:rPr>
              <a:t>MSE</a:t>
            </a:r>
            <a:r>
              <a:rPr lang="ko-KR" altLang="en-US">
                <a:solidFill>
                  <a:schemeClr val="tx1"/>
                </a:solidFill>
                <a:latin typeface="Consolas" panose="020B0609020204030204" pitchFamily="49" charset="0"/>
              </a:rPr>
              <a:t>를 사용할 수 없다</a:t>
            </a:r>
            <a:r>
              <a:rPr lang="en-US" altLang="ko-KR">
                <a:solidFill>
                  <a:schemeClr val="tx1"/>
                </a:solidFill>
                <a:latin typeface="Consolas" panose="020B0609020204030204" pitchFamily="49" charset="0"/>
              </a:rPr>
              <a:t>.</a:t>
            </a:r>
          </a:p>
          <a:p>
            <a:pPr algn="l"/>
            <a:r>
              <a:rPr lang="ko-KR" altLang="en-US">
                <a:solidFill>
                  <a:schemeClr val="tx1"/>
                </a:solidFill>
                <a:latin typeface="Consolas" panose="020B0609020204030204" pitchFamily="49" charset="0"/>
              </a:rPr>
              <a:t>이유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91587" y="1839573"/>
            <a:ext cx="295144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Binary</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Cross Entropy </a:t>
            </a:r>
            <a:r>
              <a:rPr lang="ko-KR" altLang="en-US">
                <a:solidFill>
                  <a:schemeClr val="tx1"/>
                </a:solidFill>
                <a:latin typeface="Consolas" panose="020B0609020204030204" pitchFamily="49" charset="0"/>
              </a:rPr>
              <a:t>함수</a:t>
            </a:r>
            <a:endParaRPr lang="en-US" altLang="ko-KR">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8228" y="2691540"/>
            <a:ext cx="2195511" cy="1520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73353" y="2674710"/>
            <a:ext cx="2216639" cy="1535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4604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4437"/>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4437"/>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953668" y="401143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827446" y="3499940"/>
            <a:ext cx="488055" cy="2324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17BAC7C1-67BE-4AD2-8C38-41BE7B699D41}"/>
              </a:ext>
            </a:extLst>
          </p:cNvPr>
          <p:cNvSpPr/>
          <p:nvPr/>
        </p:nvSpPr>
        <p:spPr>
          <a:xfrm>
            <a:off x="4549561" y="59184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C7241614-E4E6-4EE3-8C52-DB4E40ACD5CC}"/>
              </a:ext>
            </a:extLst>
          </p:cNvPr>
          <p:cNvSpPr/>
          <p:nvPr/>
        </p:nvSpPr>
        <p:spPr>
          <a:xfrm>
            <a:off x="1495901" y="509006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780DA617-E165-4655-826B-8E04ED8C2EEB}"/>
              </a:ext>
            </a:extLst>
          </p:cNvPr>
          <p:cNvCxnSpPr>
            <a:cxnSpLocks/>
          </p:cNvCxnSpPr>
          <p:nvPr/>
        </p:nvCxnSpPr>
        <p:spPr>
          <a:xfrm>
            <a:off x="558248" y="4702476"/>
            <a:ext cx="1875306" cy="1159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9DC04E7-41CB-4D15-A3C0-A34ECFBBB73E}"/>
              </a:ext>
            </a:extLst>
          </p:cNvPr>
          <p:cNvSpPr/>
          <p:nvPr/>
        </p:nvSpPr>
        <p:spPr>
          <a:xfrm>
            <a:off x="1970488" y="5325681"/>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CDBAFCE9-FF4D-4096-B0E8-DD67D1FA8697}"/>
              </a:ext>
            </a:extLst>
          </p:cNvPr>
          <p:cNvCxnSpPr>
            <a:cxnSpLocks/>
          </p:cNvCxnSpPr>
          <p:nvPr/>
        </p:nvCxnSpPr>
        <p:spPr>
          <a:xfrm>
            <a:off x="1071473" y="5121293"/>
            <a:ext cx="1875306" cy="897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12CD2CFC-D887-45CA-88E3-CBDEE27FE8DA}"/>
              </a:ext>
            </a:extLst>
          </p:cNvPr>
          <p:cNvSpPr/>
          <p:nvPr/>
        </p:nvSpPr>
        <p:spPr>
          <a:xfrm>
            <a:off x="2288142" y="5467855"/>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3752967" y="521151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endCxn id="13" idx="1"/>
          </p:cNvCxnSpPr>
          <p:nvPr/>
        </p:nvCxnSpPr>
        <p:spPr>
          <a:xfrm flipV="1">
            <a:off x="3191985" y="4531046"/>
            <a:ext cx="1944430" cy="14658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853023" y="593804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324299BC-F530-460F-A991-0654EB12B6AB}"/>
              </a:ext>
            </a:extLst>
          </p:cNvPr>
          <p:cNvSpPr/>
          <p:nvPr/>
        </p:nvSpPr>
        <p:spPr>
          <a:xfrm>
            <a:off x="4442974" y="407087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123215" y="488012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438365" y="5344264"/>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5838051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r>
                                <a:rPr lang="en-US" altLang="ko-KR" sz="2000">
                                  <a:solidFill>
                                    <a:schemeClr val="tx1"/>
                                  </a:solidFill>
                                  <a:latin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m:t>
                    </m:r>
                    <m:r>
                      <a:rPr lang="en-US" altLang="ko-KR" sz="3200" b="0" i="0" smtClean="0">
                        <a:solidFill>
                          <a:schemeClr val="tx1"/>
                        </a:solidFill>
                        <a:latin typeface="Cambria Math" panose="02040503050406030204" pitchFamily="18" charset="0"/>
                      </a:rPr>
                      <m:t>1</m:t>
                    </m:r>
                    <m:r>
                      <a:rPr lang="en-US" altLang="ko-KR" sz="3200" b="0" i="0" smtClean="0">
                        <a:solidFill>
                          <a:schemeClr val="tx1"/>
                        </a:solidFill>
                        <a:latin typeface="Cambria Math" panose="02040503050406030204" pitchFamily="18" charset="0"/>
                      </a:rPr>
                      <m:t>−</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088538" cy="412606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088538" cy="412606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0268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2</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147849" cy="413914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147849" cy="413914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202474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3809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43719"/>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cxnSp>
        <p:nvCxnSpPr>
          <p:cNvPr id="5" name="직선 연결선 4">
            <a:extLst>
              <a:ext uri="{FF2B5EF4-FFF2-40B4-BE49-F238E27FC236}">
                <a16:creationId xmlns:a16="http://schemas.microsoft.com/office/drawing/2014/main" id="{56A76D3F-57BE-4612-ACF3-33248E4391A6}"/>
              </a:ext>
            </a:extLst>
          </p:cNvPr>
          <p:cNvCxnSpPr/>
          <p:nvPr/>
        </p:nvCxnSpPr>
        <p:spPr>
          <a:xfrm>
            <a:off x="4519331" y="992426"/>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p:nvPr/>
        </p:nvCxnSpPr>
        <p:spPr>
          <a:xfrm>
            <a:off x="5961001" y="1008911"/>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6170073" y="4245778"/>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213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4107879" y="226885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6128209" y="1830560"/>
                <a:ext cx="1508810"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rPr>
                          </m:ctrlPr>
                        </m:sSupPr>
                        <m:e>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d>
                            <m:dPr>
                              <m:ctrlPr>
                                <a:rPr lang="en-US" altLang="ko-KR" sz="2400" b="0" i="1" smtClean="0">
                                  <a:solidFill>
                                    <a:schemeClr val="tx1"/>
                                  </a:solidFill>
                                  <a:latin typeface="Cambria Math" panose="02040503050406030204" pitchFamily="18" charset="0"/>
                                </a:rPr>
                              </m:ctrlPr>
                            </m:dPr>
                            <m:e>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6128209" y="1830560"/>
                <a:ext cx="1508810"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6004987" y="4158390"/>
                <a:ext cx="2349040"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𝑚</m:t>
                          </m:r>
                        </m:den>
                      </m:f>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𝑚</m:t>
                          </m:r>
                        </m:sup>
                        <m:e>
                          <m:sSup>
                            <m:sSupPr>
                              <m:ctrlPr>
                                <a:rPr lang="en-US" altLang="ko-KR" sz="2400" b="0" i="1" smtClean="0">
                                  <a:solidFill>
                                    <a:schemeClr val="tx1"/>
                                  </a:solidFill>
                                  <a:latin typeface="Cambria Math" panose="02040503050406030204" pitchFamily="18" charset="0"/>
                                </a:rPr>
                              </m:ctrlPr>
                            </m:sSupPr>
                            <m:e>
                              <m:d>
                                <m:dPr>
                                  <m:ctrlPr>
                                    <a:rPr lang="en-US" altLang="ko-KR" sz="2400" i="1">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b="0" i="1" smtClean="0">
                                          <a:solidFill>
                                            <a:schemeClr val="tx1"/>
                                          </a:solidFill>
                                          <a:latin typeface="Cambria Math" panose="02040503050406030204" pitchFamily="18" charset="0"/>
                                        </a:rPr>
                                        <m:t>𝑖</m:t>
                                      </m:r>
                                    </m:sub>
                                  </m:sSub>
                                  <m:r>
                                    <a:rPr lang="en-US" altLang="ko-KR" sz="2400" i="1">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𝑦</m:t>
                                      </m:r>
                                    </m:e>
                                    <m:sub>
                                      <m:r>
                                        <a:rPr lang="en-US" altLang="ko-KR" sz="2400" b="0" i="1" smtClean="0">
                                          <a:solidFill>
                                            <a:schemeClr val="tx1"/>
                                          </a:solidFill>
                                          <a:latin typeface="Cambria Math" panose="02040503050406030204" pitchFamily="18" charset="0"/>
                                        </a:rPr>
                                        <m:t>𝑖</m:t>
                                      </m:r>
                                    </m:sub>
                                  </m:sSub>
                                </m:e>
                              </m:d>
                            </m:e>
                            <m:sup>
                              <m:r>
                                <a:rPr lang="en-US" altLang="ko-KR" sz="2400" b="0" i="1" smtClean="0">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6004987" y="4158390"/>
                <a:ext cx="2349040" cy="1008225"/>
              </a:xfrm>
              <a:prstGeom prst="rect">
                <a:avLst/>
              </a:prstGeom>
              <a:blipFill>
                <a:blip r:embed="rId5"/>
                <a:stretch>
                  <a:fillRect/>
                </a:stretch>
              </a:blipFill>
            </p:spPr>
            <p:txBody>
              <a:bodyPr/>
              <a:lstStyle/>
              <a:p>
                <a:r>
                  <a:rPr lang="ko-KR" altLang="en-US">
                    <a:noFill/>
                  </a:rPr>
                  <a:t> </a:t>
                </a:r>
              </a:p>
            </p:txBody>
          </p:sp>
        </mc:Fallback>
      </mc:AlternateContent>
      <p:cxnSp>
        <p:nvCxnSpPr>
          <p:cNvPr id="36" name="직선 연결선 35">
            <a:extLst>
              <a:ext uri="{FF2B5EF4-FFF2-40B4-BE49-F238E27FC236}">
                <a16:creationId xmlns:a16="http://schemas.microsoft.com/office/drawing/2014/main" id="{A1A5484D-5979-4424-8B15-E0294DFF923E}"/>
              </a:ext>
            </a:extLst>
          </p:cNvPr>
          <p:cNvCxnSpPr>
            <a:cxnSpLocks/>
            <a:endCxn id="13" idx="3"/>
          </p:cNvCxnSpPr>
          <p:nvPr/>
        </p:nvCxnSpPr>
        <p:spPr>
          <a:xfrm>
            <a:off x="4201521" y="2358139"/>
            <a:ext cx="0" cy="150082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2AE1F22-5839-41AE-9765-DBF0768A41B9}"/>
              </a:ext>
            </a:extLst>
          </p:cNvPr>
          <p:cNvCxnSpPr>
            <a:cxnSpLocks/>
            <a:endCxn id="15" idx="1"/>
          </p:cNvCxnSpPr>
          <p:nvPr/>
        </p:nvCxnSpPr>
        <p:spPr>
          <a:xfrm>
            <a:off x="2200418" y="4352166"/>
            <a:ext cx="0" cy="5073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7451A8-FA15-47DF-AA1F-B266FBEA6A81}"/>
              </a:ext>
            </a:extLst>
          </p:cNvPr>
          <p:cNvSpPr txBox="1"/>
          <p:nvPr/>
        </p:nvSpPr>
        <p:spPr>
          <a:xfrm>
            <a:off x="6058795" y="5509037"/>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(0.25+1+2.25)</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931968" y="1987635"/>
            <a:ext cx="250902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확률적 경사하강</a:t>
            </a:r>
          </a:p>
        </p:txBody>
      </p:sp>
      <p:sp>
        <p:nvSpPr>
          <p:cNvPr id="42" name="TextBox 41">
            <a:extLst>
              <a:ext uri="{FF2B5EF4-FFF2-40B4-BE49-F238E27FC236}">
                <a16:creationId xmlns:a16="http://schemas.microsoft.com/office/drawing/2014/main" id="{9F408905-E503-4037-9E7C-4375139185FE}"/>
              </a:ext>
            </a:extLst>
          </p:cNvPr>
          <p:cNvSpPr txBox="1"/>
          <p:nvPr/>
        </p:nvSpPr>
        <p:spPr>
          <a:xfrm>
            <a:off x="8240570" y="4898122"/>
            <a:ext cx="2201244"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배치 경사하강</a:t>
            </a:r>
          </a:p>
        </p:txBody>
      </p:sp>
      <p:sp>
        <p:nvSpPr>
          <p:cNvPr id="43" name="TextBox 42">
            <a:extLst>
              <a:ext uri="{FF2B5EF4-FFF2-40B4-BE49-F238E27FC236}">
                <a16:creationId xmlns:a16="http://schemas.microsoft.com/office/drawing/2014/main" id="{1C8E09BF-56F7-4403-8ADA-52418E5B9006}"/>
              </a:ext>
            </a:extLst>
          </p:cNvPr>
          <p:cNvSpPr txBox="1"/>
          <p:nvPr/>
        </p:nvSpPr>
        <p:spPr>
          <a:xfrm>
            <a:off x="7778079" y="3419851"/>
            <a:ext cx="281679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미니배치 경사하강</a:t>
            </a:r>
          </a:p>
        </p:txBody>
      </p:sp>
    </p:spTree>
    <p:extLst>
      <p:ext uri="{BB962C8B-B14F-4D97-AF65-F5344CB8AC3E}">
        <p14:creationId xmlns:p14="http://schemas.microsoft.com/office/powerpoint/2010/main" val="35012423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586659" y="1046908"/>
            <a:ext cx="352853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SGD : </a:t>
            </a:r>
            <a:r>
              <a:rPr lang="ko-KR" altLang="en-US" sz="2400">
                <a:solidFill>
                  <a:schemeClr val="tx1"/>
                </a:solidFill>
                <a:latin typeface="Consolas" panose="020B0609020204030204" pitchFamily="49" charset="0"/>
              </a:rPr>
              <a:t>확률적 경사하강</a:t>
            </a:r>
          </a:p>
        </p:txBody>
      </p:sp>
    </p:spTree>
    <p:extLst>
      <p:ext uri="{BB962C8B-B14F-4D97-AF65-F5344CB8AC3E}">
        <p14:creationId xmlns:p14="http://schemas.microsoft.com/office/powerpoint/2010/main" val="9055524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실전에서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1" y="4238236"/>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a:off x="7689243" y="4486945"/>
            <a:ext cx="304746" cy="1516466"/>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754165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
        <p:nvSpPr>
          <p:cNvPr id="2" name="직사각형 1">
            <a:extLst>
              <a:ext uri="{FF2B5EF4-FFF2-40B4-BE49-F238E27FC236}">
                <a16:creationId xmlns:a16="http://schemas.microsoft.com/office/drawing/2014/main" id="{F59FA434-019E-463C-99BD-DEA88BBD00B1}"/>
              </a:ext>
            </a:extLst>
          </p:cNvPr>
          <p:cNvSpPr/>
          <p:nvPr/>
        </p:nvSpPr>
        <p:spPr>
          <a:xfrm>
            <a:off x="738251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764617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909840"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8173501"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8437162"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738251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764617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909840"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8173501"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8437162"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738251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764617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909840"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8173501"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8437162"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A64BF01-40D5-433A-A9AF-9721C7C1ECCD}"/>
              </a:ext>
            </a:extLst>
          </p:cNvPr>
          <p:cNvSpPr txBox="1"/>
          <p:nvPr/>
        </p:nvSpPr>
        <p:spPr>
          <a:xfrm>
            <a:off x="7514348" y="1776331"/>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(3, 5)</a:t>
            </a:r>
            <a:endParaRPr lang="ko-KR" altLang="en-US" sz="2400">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7514348"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792033"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8041670"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8305331"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8568992" y="2524220"/>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7382518"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7646179"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909840"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8173501"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8437162"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912515"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9176176"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9439837"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970349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96715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912515"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9176176"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9439837"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970349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96715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912515"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9176176"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9439837"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970349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96715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8629375" y="27648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413205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27B25081-D8E5-4BA5-A180-FEC897F66649}"/>
              </a:ext>
            </a:extLst>
          </p:cNvPr>
          <p:cNvGrpSpPr/>
          <p:nvPr/>
        </p:nvGrpSpPr>
        <p:grpSpPr>
          <a:xfrm>
            <a:off x="7689243" y="4486945"/>
            <a:ext cx="1538904" cy="1516466"/>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31128201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AE1EC1B7-4B67-48E4-8475-C6CBCF5AD90F}"/>
              </a:ext>
            </a:extLst>
          </p:cNvPr>
          <p:cNvCxnSpPr/>
          <p:nvPr/>
        </p:nvCxnSpPr>
        <p:spPr>
          <a:xfrm>
            <a:off x="2733118" y="5047712"/>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FD1F5291-D076-4A34-921A-7AB29ED30F3E}"/>
              </a:ext>
            </a:extLst>
          </p:cNvPr>
          <p:cNvCxnSpPr/>
          <p:nvPr/>
        </p:nvCxnSpPr>
        <p:spPr>
          <a:xfrm>
            <a:off x="7211122" y="4251356"/>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9697" y="2870710"/>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l="-3521"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630057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482509"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482509"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4606"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4606"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2017946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686411"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+ 0.03</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686411"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2687194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7200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720075" cy="738664"/>
              </a:xfrm>
              <a:prstGeom prst="rect">
                <a:avLst/>
              </a:prstGeom>
              <a:blipFill>
                <a:blip r:embed="rId8"/>
                <a:stretch>
                  <a:fillRect l="-3876"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029615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992438" y="4950681"/>
            <a:ext cx="375295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 3)(3, 1) =&gt; (1,1)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938845"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938845"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804250" y="3822899"/>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행렬곱이다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oMath>
                </a14:m>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804250" y="3822899"/>
                <a:ext cx="9072538" cy="2595198"/>
              </a:xfrm>
              <a:prstGeom prst="rect">
                <a:avLst/>
              </a:prstGeom>
              <a:blipFill>
                <a:blip r:embed="rId4"/>
                <a:stretch>
                  <a:fillRect l="-605" t="-939" b="-28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851607" y="2855727"/>
                <a:ext cx="203312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𝑋</m:t>
                      </m:r>
                      <m:r>
                        <a:rPr lang="en-US" altLang="ko-KR" sz="2400" b="0" i="1" smtClean="0">
                          <a:solidFill>
                            <a:schemeClr val="tx1"/>
                          </a:solidFill>
                          <a:latin typeface="Cambria Math" panose="02040503050406030204" pitchFamily="18" charset="0"/>
                        </a:rPr>
                        <m:t>⇒(364, 30)</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851607" y="2855727"/>
                <a:ext cx="2033121" cy="369332"/>
              </a:xfrm>
              <a:prstGeom prst="rect">
                <a:avLst/>
              </a:prstGeom>
              <a:blipFill>
                <a:blip r:embed="rId5"/>
                <a:stretch>
                  <a:fillRect l="-901" r="-270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851607" y="3375240"/>
                <a:ext cx="178978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30, </m:t>
                          </m:r>
                          <m:r>
                            <a:rPr lang="en-US" altLang="ko-KR" sz="2400" b="0" i="1" smtClean="0">
                              <a:solidFill>
                                <a:srgbClr val="FF0000"/>
                              </a:solidFill>
                              <a:latin typeface="Cambria Math" panose="02040503050406030204" pitchFamily="18" charset="0"/>
                            </a:rPr>
                            <m:t>1</m:t>
                          </m:r>
                        </m:e>
                      </m:d>
                    </m:oMath>
                  </m:oMathPara>
                </a14:m>
                <a:endParaRPr lang="en-US" altLang="ko-KR" sz="2400" b="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851607" y="3375240"/>
                <a:ext cx="1789784" cy="369332"/>
              </a:xfrm>
              <a:prstGeom prst="rect">
                <a:avLst/>
              </a:prstGeom>
              <a:blipFill>
                <a:blip r:embed="rId6"/>
                <a:stretch>
                  <a:fillRect l="-1020"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851607" y="3872052"/>
                <a:ext cx="18337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⇒(364, 1)</m:t>
                      </m:r>
                    </m:oMath>
                  </m:oMathPara>
                </a14:m>
                <a:endParaRPr lang="en-US" altLang="ko-KR" sz="2400" b="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851607" y="3872052"/>
                <a:ext cx="1833707" cy="369332"/>
              </a:xfrm>
              <a:prstGeom prst="rect">
                <a:avLst/>
              </a:prstGeom>
              <a:blipFill>
                <a:blip r:embed="rId7"/>
                <a:stretch>
                  <a:fillRect l="-997" t="-16393" r="-265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851607" y="4348886"/>
                <a:ext cx="190327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851607" y="4348886"/>
                <a:ext cx="1903278" cy="369332"/>
              </a:xfrm>
              <a:prstGeom prst="rect">
                <a:avLst/>
              </a:prstGeom>
              <a:blipFill>
                <a:blip r:embed="rId8"/>
                <a:stretch>
                  <a:fillRect r="-2564"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851607" y="4823332"/>
                <a:ext cx="358938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𝑒𝑟𝑟</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851607" y="4823332"/>
                <a:ext cx="3589381" cy="369332"/>
              </a:xfrm>
              <a:prstGeom prst="rect">
                <a:avLst/>
              </a:prstGeom>
              <a:blipFill>
                <a:blip r:embed="rId9"/>
                <a:stretch>
                  <a:fillRect r="-118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611169" y="1200467"/>
                <a:ext cx="211910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𝑋</m:t>
                          </m:r>
                        </m:e>
                        <m:sup>
                          <m:r>
                            <a:rPr lang="en-US" altLang="ko-KR" sz="2400" b="0" i="1" smtClean="0">
                              <a:solidFill>
                                <a:schemeClr val="tx1"/>
                              </a:solidFill>
                              <a:latin typeface="Cambria Math" panose="02040503050406030204" pitchFamily="18" charset="0"/>
                            </a:rPr>
                            <m:t>𝑇</m:t>
                          </m:r>
                        </m:sup>
                      </m:sSup>
                      <m:r>
                        <a:rPr lang="en-US" altLang="ko-KR" sz="2400" b="0" i="1" smtClean="0">
                          <a:solidFill>
                            <a:schemeClr val="tx1"/>
                          </a:solidFill>
                          <a:latin typeface="Cambria Math" panose="02040503050406030204" pitchFamily="18" charset="0"/>
                        </a:rPr>
                        <m:t>𝐸</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611169" y="1200467"/>
                <a:ext cx="2119105" cy="369332"/>
              </a:xfrm>
              <a:prstGeom prst="rect">
                <a:avLst/>
              </a:prstGeom>
              <a:blipFill>
                <a:blip r:embed="rId10"/>
                <a:stretch>
                  <a:fillRect l="-865"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0DD04E-CA8C-4266-A719-7898B1527D83}"/>
                  </a:ext>
                </a:extLst>
              </p:cNvPr>
              <p:cNvSpPr txBox="1"/>
              <p:nvPr/>
            </p:nvSpPr>
            <p:spPr>
              <a:xfrm>
                <a:off x="6997282" y="1573586"/>
                <a:ext cx="138980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(30, 364)</m:t>
                      </m:r>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E0DD04E-CA8C-4266-A719-7898B1527D83}"/>
                  </a:ext>
                </a:extLst>
              </p:cNvPr>
              <p:cNvSpPr txBox="1">
                <a:spLocks noRot="1" noChangeAspect="1" noMove="1" noResize="1" noEditPoints="1" noAdjustHandles="1" noChangeArrowheads="1" noChangeShapeType="1" noTextEdit="1"/>
              </p:cNvSpPr>
              <p:nvPr/>
            </p:nvSpPr>
            <p:spPr>
              <a:xfrm>
                <a:off x="6997282" y="1573586"/>
                <a:ext cx="1389803" cy="369332"/>
              </a:xfrm>
              <a:prstGeom prst="rect">
                <a:avLst/>
              </a:prstGeom>
              <a:blipFill>
                <a:blip r:embed="rId11"/>
                <a:stretch>
                  <a:fillRect l="-3947" r="-3947"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8213494" y="1573098"/>
                <a:ext cx="121988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(364, 1)</m:t>
                      </m:r>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8213494" y="1573098"/>
                <a:ext cx="1219885" cy="369332"/>
              </a:xfrm>
              <a:prstGeom prst="rect">
                <a:avLst/>
              </a:prstGeom>
              <a:blipFill>
                <a:blip r:embed="rId12"/>
                <a:stretch>
                  <a:fillRect l="-4000" r="-500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7827653" y="1996669"/>
                <a:ext cx="99867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(30,1)</m:t>
                      </m:r>
                    </m:oMath>
                  </m:oMathPara>
                </a14:m>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7827653" y="1996669"/>
                <a:ext cx="998671" cy="369332"/>
              </a:xfrm>
              <a:prstGeom prst="rect">
                <a:avLst/>
              </a:prstGeom>
              <a:blipFill>
                <a:blip r:embed="rId13"/>
                <a:stretch>
                  <a:fillRect l="-4878" r="-6098" b="-35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08271" y="1172010"/>
            <a:ext cx="3413053" cy="400110"/>
          </a:xfrm>
          <a:prstGeom prst="rect">
            <a:avLst/>
          </a:prstGeom>
          <a:noFill/>
        </p:spPr>
        <p:txBody>
          <a:bodyPr wrap="squar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행렬곱의 미분</a:t>
            </a:r>
            <a:r>
              <a:rPr lang="en-US" altLang="ko-KR" sz="2000">
                <a:solidFill>
                  <a:schemeClr val="tx1"/>
                </a:solidFill>
                <a:latin typeface="고도 M" panose="02000503000000020004" pitchFamily="2" charset="-127"/>
                <a:ea typeface="고도 M" panose="02000503000000020004" pitchFamily="2" charset="-127"/>
              </a:rPr>
              <a:t>(MatMul)</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586413" y="1806481"/>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XW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586413" y="1806481"/>
                <a:ext cx="3062377" cy="2249655"/>
              </a:xfrm>
              <a:prstGeom prst="rect">
                <a:avLst/>
              </a:prstGeom>
              <a:blipFill>
                <a:blip r:embed="rId3"/>
                <a:stretch>
                  <a:fillRect l="-3976"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565751" y="1651249"/>
                <a:ext cx="2637902" cy="4767844"/>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b="0" i="0" smtClean="0">
                        <a:solidFill>
                          <a:srgbClr val="000000"/>
                        </a:solidFill>
                        <a:latin typeface="Cambria Math" panose="02040503050406030204" pitchFamily="18" charset="0"/>
                        <a:ea typeface="Cambria Math" panose="02040503050406030204" pitchFamily="18" charset="0"/>
                      </a:rPr>
                      <m:t> = </m:t>
                    </m:r>
                    <m:r>
                      <m:rPr>
                        <m:nor/>
                      </m:rPr>
                      <a:rPr lang="en-US" altLang="ko-KR" sz="2800" b="0" i="0" smtClean="0">
                        <a:solidFill>
                          <a:srgbClr val="000000"/>
                        </a:solidFill>
                        <a:latin typeface="Cambria Math" panose="02040503050406030204" pitchFamily="18" charset="0"/>
                        <a:ea typeface="Cambria Math" panose="02040503050406030204" pitchFamily="18" charset="0"/>
                      </a:rPr>
                      <m:t>E</m:t>
                    </m:r>
                  </m:oMath>
                </a14:m>
                <a:r>
                  <a:rPr lang="en-US" altLang="ko-KR" sz="1800">
                    <a:solidFill>
                      <a:srgbClr val="FFFFFF"/>
                    </a:solidFill>
                    <a:latin typeface="Cambria Math" panose="02040503050406030204" pitchFamily="18" charset="0"/>
                    <a:ea typeface="Cambria Math" panose="02040503050406030204" pitchFamily="18" charset="0"/>
                  </a:rPr>
                  <a:t>E = e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oMath>
                </a14:m>
                <a:r>
                  <a:rPr lang="en-US" altLang="ko-KR" sz="2800" i="1">
                    <a:solidFill>
                      <a:srgbClr val="000000"/>
                    </a:solidFill>
                    <a:latin typeface="Cambria Math" panose="02040503050406030204" pitchFamily="18" charset="0"/>
                    <a:ea typeface="Cambria Math" panose="02040503050406030204" pitchFamily="18" charset="0"/>
                  </a:rPr>
                  <a:t>X</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sSup>
                      <m:sSupPr>
                        <m:ctrlPr>
                          <a:rPr lang="en-US" altLang="ko-KR" sz="2800" b="0" i="1" smtClean="0">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b="0" i="1" smtClean="0">
                            <a:solidFill>
                              <a:srgbClr val="000000"/>
                            </a:solidFill>
                            <a:latin typeface="Cambria Math" panose="02040503050406030204" pitchFamily="18" charset="0"/>
                            <a:ea typeface="Cambria Math" panose="02040503050406030204" pitchFamily="18" charset="0"/>
                          </a:rPr>
                          <m:t>𝑇</m:t>
                        </m:r>
                      </m:sup>
                    </m:sSup>
                    <m:r>
                      <a:rPr lang="en-US" altLang="ko-KR" sz="2800" b="0" i="1" smtClean="0">
                        <a:solidFill>
                          <a:srgbClr val="000000"/>
                        </a:solidFill>
                        <a:latin typeface="Cambria Math" panose="02040503050406030204" pitchFamily="18" charset="0"/>
                        <a:ea typeface="Cambria Math" panose="02040503050406030204" pitchFamily="18" charset="0"/>
                      </a:rPr>
                      <m:t>𝐸</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565751" y="1651249"/>
                <a:ext cx="2637902" cy="4767844"/>
              </a:xfrm>
              <a:prstGeom prst="rect">
                <a:avLst/>
              </a:prstGeom>
              <a:blipFill>
                <a:blip r:embed="rId4"/>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534068" y="1172010"/>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107500" y="4480101"/>
            <a:ext cx="5343129" cy="1938992"/>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전체식을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로 미분한 경우</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사라진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의 자리에는 뒤에서 날라온</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미분값인 </a:t>
            </a:r>
            <a:r>
              <a:rPr lang="en-US" altLang="ko-KR" sz="2400">
                <a:solidFill>
                  <a:schemeClr val="tx1"/>
                </a:solidFill>
                <a:latin typeface="Consolas" panose="020B0609020204030204" pitchFamily="49" charset="0"/>
              </a:rPr>
              <a:t>E</a:t>
            </a:r>
            <a:r>
              <a:rPr lang="ko-KR" altLang="en-US" sz="2400">
                <a:solidFill>
                  <a:schemeClr val="tx1"/>
                </a:solidFill>
                <a:latin typeface="Consolas" panose="020B0609020204030204" pitchFamily="49" charset="0"/>
              </a:rPr>
              <a:t>를 쓰고 </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남아 있는 </a:t>
            </a:r>
            <a:r>
              <a:rPr lang="en-US" altLang="ko-KR" sz="2400">
                <a:solidFill>
                  <a:schemeClr val="tx1"/>
                </a:solidFill>
                <a:latin typeface="Consolas" panose="020B0609020204030204" pitchFamily="49" charset="0"/>
              </a:rPr>
              <a:t>X</a:t>
            </a:r>
            <a:r>
              <a:rPr lang="ko-KR" altLang="en-US" sz="2400">
                <a:solidFill>
                  <a:schemeClr val="tx1"/>
                </a:solidFill>
                <a:latin typeface="Consolas" panose="020B0609020204030204" pitchFamily="49" charset="0"/>
              </a:rPr>
              <a:t>는 전치하여</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행렬 곱을 한다</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266935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TextBox 1">
            <a:extLst>
              <a:ext uri="{FF2B5EF4-FFF2-40B4-BE49-F238E27FC236}">
                <a16:creationId xmlns:a16="http://schemas.microsoft.com/office/drawing/2014/main" id="{2FF107E6-CC1A-4BAC-BC1F-C0960959FA83}"/>
              </a:ext>
            </a:extLst>
          </p:cNvPr>
          <p:cNvSpPr txBox="1"/>
          <p:nvPr/>
        </p:nvSpPr>
        <p:spPr>
          <a:xfrm>
            <a:off x="375858" y="1020987"/>
            <a:ext cx="6888424" cy="523220"/>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https://playground.tensorflow.org/</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124333488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44819" y="1904665"/>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44819" y="1904665"/>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3034910" y="925620"/>
            <a:ext cx="0" cy="39324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461231" y="4440749"/>
            <a:ext cx="710643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=&gt; (</a:t>
            </a:r>
            <a:r>
              <a:rPr lang="ko-KR" altLang="en-US" sz="2400">
                <a:solidFill>
                  <a:schemeClr val="tx1"/>
                </a:solidFill>
                <a:latin typeface="Consolas" panose="020B0609020204030204" pitchFamily="49" charset="0"/>
              </a:rPr>
              <a:t>특성수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뉴런수</a:t>
            </a:r>
            <a:r>
              <a:rPr lang="en-US" altLang="ko-KR" sz="2400">
                <a:solidFill>
                  <a:schemeClr val="tx1"/>
                </a:solidFill>
                <a:latin typeface="Consolas" panose="020B0609020204030204" pitchFamily="49" charset="0"/>
              </a:rPr>
              <a:t>) =&gt; (</a:t>
            </a:r>
            <a:r>
              <a:rPr lang="ko-KR" altLang="en-US" sz="2400">
                <a:solidFill>
                  <a:schemeClr val="tx1"/>
                </a:solidFill>
                <a:latin typeface="Consolas" panose="020B0609020204030204" pitchFamily="49" charset="0"/>
              </a:rPr>
              <a:t>입력수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출력수</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306886" y="6140936"/>
            <a:ext cx="358303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(m,n) (n,2) =&gt; (m,2)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941244" y="245977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941244" y="2459772"/>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87578" y="891961"/>
            <a:ext cx="256352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 =&gt; (1,2)</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4839003" y="5228348"/>
            <a:ext cx="341311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(m,2)(2,1) =&gt; (m,1)</a:t>
            </a:r>
            <a:endParaRPr lang="ko-KR" altLang="en-US" sz="2400">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476633" y="1519843"/>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61232" y="1518631"/>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21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092158" y="553408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092158" y="5534082"/>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883344" y="3533008"/>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(3,2)</m:t>
                      </m:r>
                    </m:oMath>
                  </m:oMathPara>
                </a14:m>
                <a:endParaRPr lang="ko-KR" altLang="en-US" sz="24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883344" y="3533008"/>
                <a:ext cx="828752" cy="369332"/>
              </a:xfrm>
              <a:prstGeom prst="rect">
                <a:avLst/>
              </a:prstGeom>
              <a:blipFill>
                <a:blip r:embed="rId26"/>
                <a:stretch>
                  <a:fillRect l="-7353" r="-6618" b="-3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6359563" y="2994492"/>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(2,1)</m:t>
                      </m:r>
                    </m:oMath>
                  </m:oMathPara>
                </a14:m>
                <a:endParaRPr lang="ko-KR" altLang="en-US" sz="24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6359563" y="2994492"/>
                <a:ext cx="828752" cy="369332"/>
              </a:xfrm>
              <a:prstGeom prst="rect">
                <a:avLst/>
              </a:prstGeom>
              <a:blipFill>
                <a:blip r:embed="rId27"/>
                <a:stretch>
                  <a:fillRect l="-6618" r="-7353" b="-34426"/>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377109" y="478517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619711" y="547612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(5,3)</a:t>
            </a:r>
            <a:endParaRPr lang="ko-KR" altLang="en-US" sz="2400">
              <a:solidFill>
                <a:schemeClr val="tx1"/>
              </a:solidFill>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250090" y="4995764"/>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166961" y="6275266"/>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271574" y="501973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6068868" y="4452047"/>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a:t>
            </a:r>
            <a:endParaRPr lang="ko-KR" altLang="en-US" sz="24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601517" y="6233257"/>
            <a:ext cx="492443"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8134536" y="516520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6808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568434" y="163375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568434" y="1633752"/>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568434" y="248662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568434" y="2486623"/>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612267" y="188650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612267" y="1886509"/>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61226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612268" y="3376187"/>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5092825" y="201132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5092826"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57432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7054885"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3048991" y="1874031"/>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3048991" y="2726902"/>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3048991" y="2126788"/>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3048991" y="1874031"/>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323741" y="2126787"/>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323742" y="3616465"/>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7285801" y="3616466"/>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507971" y="5552312"/>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523265" y="5395397"/>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431038" y="3918382"/>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553709" y="5230964"/>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8200787" y="3422680"/>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8200787" y="3422680"/>
                <a:ext cx="446082" cy="387570"/>
              </a:xfrm>
              <a:prstGeom prst="rect">
                <a:avLst/>
              </a:prstGeom>
              <a:blipFill>
                <a:blip r:embed="rId7"/>
                <a:stretch>
                  <a:fillRect t="-4688" r="-24658" b="-31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612268" y="482077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612268" y="4820779"/>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5092826" y="494559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323742" y="3616466"/>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6111926" y="4341824"/>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5293046" y="5139577"/>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568433" y="333949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568433" y="3339493"/>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568432" y="5013780"/>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568432" y="5013780"/>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3048991" y="2726902"/>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3048991" y="1874031"/>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3048990" y="2126788"/>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3048990" y="3579772"/>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3048990" y="3579772"/>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3048989" y="2126788"/>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3048989" y="3616466"/>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3048989" y="5061058"/>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646406" y="4150349"/>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646406" y="4150349"/>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702581" y="4055462"/>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702581" y="4055462"/>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613181" y="1014446"/>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715315" y="1092189"/>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970477" y="1837029"/>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248181" y="2559325"/>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8145546" y="3886185"/>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451490" y="6120309"/>
            <a:ext cx="664156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 n)(n, k) =&gt; (m, k)(k, 1) =&gt; (m, 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876020" y="57610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733300" y="5781126"/>
                <a:ext cx="74097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733300" y="5781126"/>
                <a:ext cx="740972" cy="461665"/>
              </a:xfrm>
              <a:prstGeom prst="rect">
                <a:avLst/>
              </a:prstGeom>
              <a:blipFill>
                <a:blip r:embed="rId13"/>
                <a:stretch>
                  <a:fillRect b="-1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421817" y="5774755"/>
                <a:ext cx="5531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𝐴</m:t>
                      </m:r>
                    </m:oMath>
                  </m:oMathPara>
                </a14:m>
                <a:endParaRPr lang="ko-KR" altLang="en-US" sz="2400">
                  <a:solidFill>
                    <a:schemeClr val="tx1"/>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421817" y="5774755"/>
                <a:ext cx="553164" cy="461665"/>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351341" y="5763534"/>
                <a:ext cx="748090"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351341" y="5763534"/>
                <a:ext cx="748090" cy="461665"/>
              </a:xfrm>
              <a:prstGeom prst="rect">
                <a:avLst/>
              </a:prstGeom>
              <a:blipFill>
                <a:blip r:embed="rId15"/>
                <a:stretch>
                  <a:fillRect b="-131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577501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08322" y="388410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08322" y="3884101"/>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27306" y="4409982"/>
                <a:ext cx="122726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𝟏</m:t>
                          </m:r>
                        </m:sub>
                      </m:sSub>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𝑾</m:t>
                          </m:r>
                        </m:e>
                        <m:sub>
                          <m:r>
                            <a:rPr lang="en-US" altLang="ko-KR" sz="1400" b="1" i="1" smtClean="0">
                              <a:solidFill>
                                <a:schemeClr val="tx1"/>
                              </a:solidFill>
                              <a:latin typeface="Cambria Math" panose="02040503050406030204" pitchFamily="18" charset="0"/>
                            </a:rPr>
                            <m:t>𝟐</m:t>
                          </m:r>
                        </m:sub>
                      </m:sSub>
                      <m:r>
                        <a:rPr lang="en-US" altLang="ko-KR" sz="1400" b="1" i="1" smtClean="0">
                          <a:solidFill>
                            <a:schemeClr val="tx1"/>
                          </a:solidFill>
                          <a:latin typeface="Cambria Math" panose="02040503050406030204" pitchFamily="18" charset="0"/>
                        </a:rPr>
                        <m:t>+</m:t>
                      </m:r>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m:oMathPara>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27306" y="4409982"/>
                <a:ext cx="1227269" cy="307777"/>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38242" y="456124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38242" y="4561249"/>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69239" y="455856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69239" y="4558569"/>
                <a:ext cx="386575" cy="400110"/>
              </a:xfrm>
              <a:prstGeom prst="rect">
                <a:avLst/>
              </a:prstGeom>
              <a:blipFill>
                <a:blip r:embed="rId16"/>
                <a:stretch>
                  <a:fillRect r="-1093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184697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𝑌</m:t>
                          </m:r>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1846979"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ACEFE02-D0EA-4D95-9847-1D8CE8B9BCA2}"/>
              </a:ext>
            </a:extLst>
          </p:cNvPr>
          <p:cNvSpPr txBox="1"/>
          <p:nvPr/>
        </p:nvSpPr>
        <p:spPr>
          <a:xfrm>
            <a:off x="6247669" y="5877322"/>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FB092102-2A0D-472C-A3E5-37577EE3E210}"/>
              </a:ext>
            </a:extLst>
          </p:cNvPr>
          <p:cNvSpPr txBox="1"/>
          <p:nvPr/>
        </p:nvSpPr>
        <p:spPr>
          <a:xfrm>
            <a:off x="9417016" y="4734626"/>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6" name="TextBox 45">
            <a:extLst>
              <a:ext uri="{FF2B5EF4-FFF2-40B4-BE49-F238E27FC236}">
                <a16:creationId xmlns:a16="http://schemas.microsoft.com/office/drawing/2014/main" id="{B4B91EBA-D1B8-48BA-A983-A9596C8C725C}"/>
              </a:ext>
            </a:extLst>
          </p:cNvPr>
          <p:cNvSpPr txBox="1"/>
          <p:nvPr/>
        </p:nvSpPr>
        <p:spPr>
          <a:xfrm>
            <a:off x="5768553" y="4803674"/>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7FA64108-AEDC-4C99-AFCA-65B3BDFCD0A6}"/>
              </a:ext>
            </a:extLst>
          </p:cNvPr>
          <p:cNvSpPr txBox="1"/>
          <p:nvPr/>
        </p:nvSpPr>
        <p:spPr>
          <a:xfrm>
            <a:off x="4002732" y="4834098"/>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A1293D47-0195-41D8-9EDC-4BC9C443E365}"/>
              </a:ext>
            </a:extLst>
          </p:cNvPr>
          <p:cNvSpPr txBox="1"/>
          <p:nvPr/>
        </p:nvSpPr>
        <p:spPr>
          <a:xfrm>
            <a:off x="2471115" y="4879525"/>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7C2A74F1-A9D2-48B9-8F61-70D5F3513F02}"/>
              </a:ext>
            </a:extLst>
          </p:cNvPr>
          <p:cNvSpPr txBox="1"/>
          <p:nvPr/>
        </p:nvSpPr>
        <p:spPr>
          <a:xfrm>
            <a:off x="398781" y="4702309"/>
            <a:ext cx="84670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A5E7B3EB-FEAC-4D19-8656-A013AA27BBFB}"/>
              </a:ext>
            </a:extLst>
          </p:cNvPr>
          <p:cNvSpPr txBox="1"/>
          <p:nvPr/>
        </p:nvSpPr>
        <p:spPr>
          <a:xfrm>
            <a:off x="1452714" y="3625898"/>
            <a:ext cx="78418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069084AF-A7C8-48AD-9C41-A646518B2177}"/>
              </a:ext>
            </a:extLst>
          </p:cNvPr>
          <p:cNvSpPr txBox="1"/>
          <p:nvPr/>
        </p:nvSpPr>
        <p:spPr>
          <a:xfrm>
            <a:off x="4119227" y="6121370"/>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2B6B5E94-D736-4627-A910-CF215AF4C1D9}"/>
              </a:ext>
            </a:extLst>
          </p:cNvPr>
          <p:cNvSpPr txBox="1"/>
          <p:nvPr/>
        </p:nvSpPr>
        <p:spPr>
          <a:xfrm>
            <a:off x="3441720" y="6121370"/>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m)</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414442" y="1602134"/>
                <a:ext cx="2045625"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Sup>
                            <m:sSubSupPr>
                              <m:ctrlPr>
                                <a:rPr lang="en-US" altLang="ko-KR" sz="2000" b="0" i="1" smtClean="0">
                                  <a:solidFill>
                                    <a:schemeClr val="tx1"/>
                                  </a:solidFill>
                                  <a:latin typeface="Cambria Math" panose="02040503050406030204" pitchFamily="18" charset="0"/>
                                </a:rPr>
                              </m:ctrlPr>
                            </m:sSubSupPr>
                            <m:e>
                              <m:r>
                                <m:rPr>
                                  <m:sty m:val="p"/>
                                </m:rPr>
                                <a:rPr lang="en-US" altLang="ko-KR" sz="2000" i="1" smtClean="0">
                                  <a:solidFill>
                                    <a:schemeClr val="tx1"/>
                                  </a:solidFill>
                                  <a:latin typeface="Cambria Math" panose="02040503050406030204" pitchFamily="18" charset="0"/>
                                </a:rPr>
                                <m:t>A</m:t>
                              </m:r>
                            </m:e>
                            <m:sub>
                              <m:r>
                                <a:rPr lang="en-US" altLang="ko-KR" sz="2000" b="0" i="1" smtClean="0">
                                  <a:solidFill>
                                    <a:schemeClr val="tx1"/>
                                  </a:solidFill>
                                  <a:latin typeface="Cambria Math" panose="02040503050406030204" pitchFamily="18" charset="0"/>
                                </a:rPr>
                                <m:t>1</m:t>
                              </m:r>
                            </m:sub>
                            <m:sup>
                              <m:r>
                                <a:rPr lang="en-US" altLang="ko-KR" sz="2000" b="0" i="1" smtClean="0">
                                  <a:solidFill>
                                    <a:schemeClr val="tx1"/>
                                  </a:solidFill>
                                  <a:latin typeface="Cambria Math" panose="02040503050406030204" pitchFamily="18" charset="0"/>
                                </a:rPr>
                                <m:t>𝑇</m:t>
                              </m:r>
                            </m:sup>
                          </m:sSub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414442" y="1602134"/>
                <a:ext cx="2045625" cy="635559"/>
              </a:xfrm>
              <a:prstGeom prst="rect">
                <a:avLst/>
              </a:prstGeom>
              <a:blipFill>
                <a:blip r:embed="rId21"/>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AB3BEE34-6EC6-4E69-B99A-5B3F0EADBCBC}"/>
              </a:ext>
            </a:extLst>
          </p:cNvPr>
          <p:cNvSpPr txBox="1"/>
          <p:nvPr/>
        </p:nvSpPr>
        <p:spPr>
          <a:xfrm>
            <a:off x="3972075" y="3183033"/>
            <a:ext cx="75052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FFBEA641-6747-4DA7-90E2-FD2A5C484F2E}"/>
              </a:ext>
            </a:extLst>
          </p:cNvPr>
          <p:cNvSpPr txBox="1"/>
          <p:nvPr/>
        </p:nvSpPr>
        <p:spPr>
          <a:xfrm>
            <a:off x="4894071" y="6103438"/>
            <a:ext cx="110799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=&gt; (k,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43731CD2-15CF-43CA-9211-25BD0489E1E9}"/>
              </a:ext>
            </a:extLst>
          </p:cNvPr>
          <p:cNvSpPr txBox="1"/>
          <p:nvPr/>
        </p:nvSpPr>
        <p:spPr>
          <a:xfrm>
            <a:off x="6343509" y="2294132"/>
            <a:ext cx="2664191"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np.dot(self.A1.T, Err)</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109C4EBB-1D6B-4B08-824B-2AF9DAF45261}"/>
                  </a:ext>
                </a:extLst>
              </p:cNvPr>
              <p:cNvSpPr txBox="1"/>
              <p:nvPr/>
            </p:nvSpPr>
            <p:spPr>
              <a:xfrm>
                <a:off x="3595886" y="6463882"/>
                <a:ext cx="473923" cy="341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1600" b="0" i="1" smtClean="0">
                              <a:solidFill>
                                <a:schemeClr val="tx1"/>
                              </a:solidFill>
                              <a:latin typeface="Cambria Math" panose="02040503050406030204" pitchFamily="18" charset="0"/>
                            </a:rPr>
                          </m:ctrlPr>
                        </m:sSubSupPr>
                        <m:e>
                          <m:r>
                            <m:rPr>
                              <m:sty m:val="p"/>
                            </m:rPr>
                            <a:rPr lang="en-US" altLang="ko-KR" sz="1600" i="1" smtClean="0">
                              <a:solidFill>
                                <a:schemeClr val="tx1"/>
                              </a:solidFill>
                              <a:latin typeface="Cambria Math" panose="02040503050406030204" pitchFamily="18" charset="0"/>
                            </a:rPr>
                            <m:t>A</m:t>
                          </m:r>
                        </m:e>
                        <m:sub>
                          <m:r>
                            <a:rPr lang="en-US" altLang="ko-KR" sz="1600" b="0" i="1" smtClean="0">
                              <a:solidFill>
                                <a:schemeClr val="tx1"/>
                              </a:solidFill>
                              <a:latin typeface="Cambria Math" panose="02040503050406030204" pitchFamily="18" charset="0"/>
                            </a:rPr>
                            <m:t>1</m:t>
                          </m:r>
                        </m:sub>
                        <m:sup>
                          <m:r>
                            <a:rPr lang="en-US" altLang="ko-KR" sz="1600" b="0" i="1" smtClean="0">
                              <a:solidFill>
                                <a:schemeClr val="tx1"/>
                              </a:solidFill>
                              <a:latin typeface="Cambria Math" panose="02040503050406030204" pitchFamily="18" charset="0"/>
                            </a:rPr>
                            <m:t>𝑇</m:t>
                          </m:r>
                        </m:sup>
                      </m:sSubSup>
                    </m:oMath>
                  </m:oMathPara>
                </a14:m>
                <a:endParaRPr lang="ko-KR" altLang="en-US"/>
              </a:p>
            </p:txBody>
          </p:sp>
        </mc:Choice>
        <mc:Fallback xmlns="">
          <p:sp>
            <p:nvSpPr>
              <p:cNvPr id="77" name="TextBox 76">
                <a:extLst>
                  <a:ext uri="{FF2B5EF4-FFF2-40B4-BE49-F238E27FC236}">
                    <a16:creationId xmlns:a16="http://schemas.microsoft.com/office/drawing/2014/main" id="{109C4EBB-1D6B-4B08-824B-2AF9DAF45261}"/>
                  </a:ext>
                </a:extLst>
              </p:cNvPr>
              <p:cNvSpPr txBox="1">
                <a:spLocks noRot="1" noChangeAspect="1" noMove="1" noResize="1" noEditPoints="1" noAdjustHandles="1" noChangeArrowheads="1" noChangeShapeType="1" noTextEdit="1"/>
              </p:cNvSpPr>
              <p:nvPr/>
            </p:nvSpPr>
            <p:spPr>
              <a:xfrm>
                <a:off x="3595886" y="6463882"/>
                <a:ext cx="473923" cy="341568"/>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62E54B0-F76A-4D85-A64C-44A43A4491E9}"/>
                  </a:ext>
                </a:extLst>
              </p:cNvPr>
              <p:cNvSpPr txBox="1"/>
              <p:nvPr/>
            </p:nvSpPr>
            <p:spPr>
              <a:xfrm>
                <a:off x="4235965" y="6463882"/>
                <a:ext cx="60866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0" i="1" smtClean="0">
                          <a:solidFill>
                            <a:schemeClr val="tx1"/>
                          </a:solidFill>
                          <a:latin typeface="Cambria Math" panose="02040503050406030204" pitchFamily="18" charset="0"/>
                          <a:ea typeface="Cambria Math" panose="02040503050406030204" pitchFamily="18" charset="0"/>
                        </a:rPr>
                        <m:t>𝐸𝑟𝑟</m:t>
                      </m:r>
                    </m:oMath>
                  </m:oMathPara>
                </a14:m>
                <a:endParaRPr lang="ko-KR" altLang="en-US"/>
              </a:p>
            </p:txBody>
          </p:sp>
        </mc:Choice>
        <mc:Fallback xmlns="">
          <p:sp>
            <p:nvSpPr>
              <p:cNvPr id="78" name="TextBox 77">
                <a:extLst>
                  <a:ext uri="{FF2B5EF4-FFF2-40B4-BE49-F238E27FC236}">
                    <a16:creationId xmlns:a16="http://schemas.microsoft.com/office/drawing/2014/main" id="{862E54B0-F76A-4D85-A64C-44A43A4491E9}"/>
                  </a:ext>
                </a:extLst>
              </p:cNvPr>
              <p:cNvSpPr txBox="1">
                <a:spLocks noRot="1" noChangeAspect="1" noMove="1" noResize="1" noEditPoints="1" noAdjustHandles="1" noChangeArrowheads="1" noChangeShapeType="1" noTextEdit="1"/>
              </p:cNvSpPr>
              <p:nvPr/>
            </p:nvSpPr>
            <p:spPr>
              <a:xfrm>
                <a:off x="4235965" y="6463882"/>
                <a:ext cx="608664" cy="338554"/>
              </a:xfrm>
              <a:prstGeom prst="rect">
                <a:avLst/>
              </a:prstGeom>
              <a:blipFill>
                <a:blip r:embed="rId23"/>
                <a:stretch>
                  <a:fillRect/>
                </a:stretch>
              </a:blipFill>
            </p:spPr>
            <p:txBody>
              <a:bodyPr/>
              <a:lstStyle/>
              <a:p>
                <a:r>
                  <a:rPr lang="ko-KR" altLang="en-US">
                    <a:noFill/>
                  </a:rPr>
                  <a:t> </a:t>
                </a:r>
              </a:p>
            </p:txBody>
          </p:sp>
        </mc:Fallback>
      </mc:AlternateContent>
      <p:sp>
        <p:nvSpPr>
          <p:cNvPr id="80" name="TextBox 79">
            <a:extLst>
              <a:ext uri="{FF2B5EF4-FFF2-40B4-BE49-F238E27FC236}">
                <a16:creationId xmlns:a16="http://schemas.microsoft.com/office/drawing/2014/main" id="{0E988ED9-F260-4FA8-B4F8-3DF774F14AC7}"/>
              </a:ext>
            </a:extLst>
          </p:cNvPr>
          <p:cNvSpPr txBox="1"/>
          <p:nvPr/>
        </p:nvSpPr>
        <p:spPr>
          <a:xfrm>
            <a:off x="5235651" y="6392489"/>
            <a:ext cx="121892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w2_grad</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733384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658181"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 </m:t>
                      </m:r>
                      <m:r>
                        <a:rPr lang="en-US" altLang="ko-KR" sz="2400" b="1" i="1">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𝒀</m:t>
                      </m:r>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658181"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61498" y="5238855"/>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58351"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58351" cy="707886"/>
              </a:xfrm>
              <a:prstGeom prst="rect">
                <a:avLst/>
              </a:prstGeom>
              <a:blipFill>
                <a:blip r:embed="rId3"/>
                <a:stretch>
                  <a:fillRect l="-738"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57281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𝑌</m:t>
                      </m:r>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57281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972095"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98109" y="3155213"/>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792724" y="4277202"/>
            <a:ext cx="1534976"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 k)(m,1)</a:t>
            </a:r>
            <a:endParaRPr lang="ko-KR" altLang="en-US" sz="1800">
              <a:solidFill>
                <a:srgbClr val="3399FF"/>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792724" y="4687497"/>
            <a:ext cx="2626358"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(k, m)(m,1) =&gt; (k, 1 )</a:t>
            </a:r>
            <a:endParaRPr lang="ko-KR" altLang="en-US" sz="18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43485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201757"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20175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1846980"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1846980"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585312" y="2114556"/>
                <a:ext cx="195745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𝑏</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p>
                            <m:sSupPr>
                              <m:ctrlPr>
                                <a:rPr lang="en-US" altLang="ko-KR" sz="2000" b="0" i="1" smtClean="0">
                                  <a:solidFill>
                                    <a:schemeClr val="tx1"/>
                                  </a:solidFill>
                                  <a:latin typeface="Cambria Math" panose="02040503050406030204" pitchFamily="18" charset="0"/>
                                </a:rPr>
                              </m:ctrlPr>
                            </m:sSupPr>
                            <m:e>
                              <m:r>
                                <a:rPr lang="en-US" altLang="ko-KR" sz="2000" b="0" i="1" smtClean="0">
                                  <a:solidFill>
                                    <a:schemeClr val="tx1"/>
                                  </a:solidFill>
                                  <a:latin typeface="Cambria Math" panose="02040503050406030204" pitchFamily="18" charset="0"/>
                                </a:rPr>
                                <m:t>1</m:t>
                              </m:r>
                            </m:e>
                            <m:sup>
                              <m:r>
                                <a:rPr lang="en-US" altLang="ko-KR" sz="2000" b="0" i="1" smtClean="0">
                                  <a:solidFill>
                                    <a:schemeClr val="tx1"/>
                                  </a:solidFill>
                                  <a:latin typeface="Cambria Math" panose="02040503050406030204" pitchFamily="18" charset="0"/>
                                </a:rPr>
                                <m:t>𝑇</m:t>
                              </m:r>
                            </m:sup>
                          </m:s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585312" y="2114556"/>
                <a:ext cx="1957459"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1AAAF30-8977-4D18-8B6A-5A0227087B6F}"/>
                  </a:ext>
                </a:extLst>
              </p:cNvPr>
              <p:cNvSpPr txBox="1"/>
              <p:nvPr/>
            </p:nvSpPr>
            <p:spPr>
              <a:xfrm>
                <a:off x="7388704" y="890530"/>
                <a:ext cx="1292277" cy="307777"/>
              </a:xfrm>
              <a:prstGeom prst="rect">
                <a:avLst/>
              </a:prstGeom>
              <a:noFill/>
            </p:spPr>
            <p:txBody>
              <a:bodyPr wrap="none" lIns="0" tIns="0" rIns="0" bIns="0" rtlCol="0">
                <a:spAutoFit/>
              </a:bodyPr>
              <a:lstStyle/>
              <a:p>
                <a:pPr lvl="0"/>
                <a14:m>
                  <m:oMath xmlns:m="http://schemas.openxmlformats.org/officeDocument/2006/math">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rPr>
                  <a:t> </a:t>
                </a:r>
                <a14:m>
                  <m:oMath xmlns:m="http://schemas.openxmlformats.org/officeDocument/2006/math">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A</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oMath>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51AAAF30-8977-4D18-8B6A-5A0227087B6F}"/>
                  </a:ext>
                </a:extLst>
              </p:cNvPr>
              <p:cNvSpPr txBox="1">
                <a:spLocks noRot="1" noChangeAspect="1" noMove="1" noResize="1" noEditPoints="1" noAdjustHandles="1" noChangeArrowheads="1" noChangeShapeType="1" noTextEdit="1"/>
              </p:cNvSpPr>
              <p:nvPr/>
            </p:nvSpPr>
            <p:spPr>
              <a:xfrm>
                <a:off x="7388704" y="890530"/>
                <a:ext cx="1292277" cy="307777"/>
              </a:xfrm>
              <a:prstGeom prst="rect">
                <a:avLst/>
              </a:prstGeom>
              <a:blipFill>
                <a:blip r:embed="rId22"/>
                <a:stretch>
                  <a:fillRect l="-6604" b="-156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6F1E23F-0E22-4C11-965A-0A000C14AE53}"/>
                  </a:ext>
                </a:extLst>
              </p:cNvPr>
              <p:cNvSpPr txBox="1"/>
              <p:nvPr/>
            </p:nvSpPr>
            <p:spPr>
              <a:xfrm>
                <a:off x="7318542" y="1204271"/>
                <a:ext cx="2162707" cy="30777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lang="en-US" altLang="ko-KR" sz="2000" i="1" smtClean="0">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 1</m:t>
                          </m:r>
                        </m:e>
                      </m:d>
                      <m:r>
                        <a:rPr lang="en-US" altLang="ko-KR" sz="2000" b="0" i="0" smtClean="0">
                          <a:solidFill>
                            <a:srgbClr val="000000"/>
                          </a:solidFill>
                          <a:latin typeface="Cambria Math" panose="02040503050406030204" pitchFamily="18" charset="0"/>
                          <a:ea typeface="Cambria Math" panose="02040503050406030204" pitchFamily="18" charset="0"/>
                        </a:rPr>
                        <m:t>⇒(</m:t>
                      </m:r>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E6F1E23F-0E22-4C11-965A-0A000C14AE53}"/>
                  </a:ext>
                </a:extLst>
              </p:cNvPr>
              <p:cNvSpPr txBox="1">
                <a:spLocks noRot="1" noChangeAspect="1" noMove="1" noResize="1" noEditPoints="1" noAdjustHandles="1" noChangeArrowheads="1" noChangeShapeType="1" noTextEdit="1"/>
              </p:cNvSpPr>
              <p:nvPr/>
            </p:nvSpPr>
            <p:spPr>
              <a:xfrm>
                <a:off x="7318542" y="1204271"/>
                <a:ext cx="2162707" cy="307777"/>
              </a:xfrm>
              <a:prstGeom prst="rect">
                <a:avLst/>
              </a:prstGeom>
              <a:blipFill>
                <a:blip r:embed="rId23"/>
                <a:stretch>
                  <a:fillRect l="-565" t="-4000" r="-1977" b="-36000"/>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2E597395-0FCC-4FAB-81F2-05FDEACE9F46}"/>
              </a:ext>
            </a:extLst>
          </p:cNvPr>
          <p:cNvCxnSpPr/>
          <p:nvPr/>
        </p:nvCxnSpPr>
        <p:spPr>
          <a:xfrm flipH="1">
            <a:off x="7135686" y="835863"/>
            <a:ext cx="2103681" cy="6761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7282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715335"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𝑌</m:t>
                    </m:r>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lang="en-US" altLang="ko-KR" sz="200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𝐴</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𝑌</m:t>
                    </m:r>
                  </m:oMath>
                </a14:m>
                <a:r>
                  <a:rPr lang="en-US" altLang="ko-KR" sz="2000">
                    <a:solidFill>
                      <a:srgbClr val="000000"/>
                    </a:solidFill>
                    <a:latin typeface="Cambria Math" panose="02040503050406030204" pitchFamily="18" charset="0"/>
                    <a:ea typeface="Cambria Math" panose="02040503050406030204" pitchFamily="18" charset="0"/>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715335" cy="707886"/>
              </a:xfrm>
              <a:prstGeom prst="rect">
                <a:avLst/>
              </a:prstGeom>
              <a:blipFill>
                <a:blip r:embed="rId3"/>
                <a:stretch>
                  <a:fillRect l="-699"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7922489"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r>
                        <a:rPr lang="en-US" altLang="ko-KR" sz="2400" i="1" smtClean="0">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7922489"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462637"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611344"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273209"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273209"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273209"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273209"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273209"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493444"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493444"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493444"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493444"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493444"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273209"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493444" y="450216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732422"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732422"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732422"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732422"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732422"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50636" y="5520560"/>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2981615" y="5520561"/>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12594" y="5520559"/>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43573"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79322"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732422"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30886" y="5011564"/>
                <a:ext cx="683136" cy="4682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oMath>
                  </m:oMathPara>
                </a14:m>
                <a:endParaRPr lang="ko-KR" altLang="en-US" sz="24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30886" y="5011564"/>
                <a:ext cx="683136" cy="468205"/>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945447" y="5342025"/>
            <a:ext cx="3682302"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rgbClr val="3399FF"/>
                </a:solidFill>
                <a:latin typeface="고도 M" panose="02000503000000020004" pitchFamily="2" charset="-127"/>
                <a:ea typeface="고도 M" panose="02000503000000020004" pitchFamily="2" charset="-127"/>
              </a:rPr>
              <a:t>b2_grad = </a:t>
            </a: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np.sum(Err, 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3870160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800" b="1" i="1" smtClean="0">
                            <a:solidFill>
                              <a:srgbClr val="3399FF"/>
                            </a:solidFill>
                            <a:latin typeface="Cambria Math" panose="02040503050406030204" pitchFamily="18" charset="0"/>
                            <a:ea typeface="Cambria Math" panose="02040503050406030204" pitchFamily="18" charset="0"/>
                          </a:rPr>
                        </m:ctrlPr>
                      </m:fPr>
                      <m:num>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smtClean="0">
                                <a:solidFill>
                                  <a:srgbClr val="3399FF"/>
                                </a:solidFill>
                                <a:latin typeface="Cambria Math" panose="02040503050406030204" pitchFamily="18" charset="0"/>
                                <a:ea typeface="Cambria Math" panose="02040503050406030204" pitchFamily="18" charset="0"/>
                              </a:rPr>
                            </m:ctrlPr>
                          </m:sSubPr>
                          <m:e>
                            <m:r>
                              <a:rPr lang="en-US" altLang="ko-KR" sz="2800" b="1" i="1">
                                <a:solidFill>
                                  <a:srgbClr val="3399FF"/>
                                </a:solidFill>
                                <a:latin typeface="Cambria Math" panose="02040503050406030204" pitchFamily="18" charset="0"/>
                                <a:ea typeface="Cambria Math" panose="02040503050406030204" pitchFamily="18" charset="0"/>
                              </a:rPr>
                              <m:t>𝑨</m:t>
                            </m:r>
                          </m:e>
                          <m:sub>
                            <m:r>
                              <a:rPr lang="en-US" altLang="ko-KR" sz="2800" b="1" i="1" smtClean="0">
                                <a:solidFill>
                                  <a:srgbClr val="3399FF"/>
                                </a:solidFill>
                                <a:latin typeface="Cambria Math" panose="02040503050406030204" pitchFamily="18" charset="0"/>
                                <a:ea typeface="Cambria Math" panose="02040503050406030204" pitchFamily="18" charset="0"/>
                              </a:rPr>
                              <m:t>𝟏</m:t>
                            </m:r>
                          </m:sub>
                        </m:sSub>
                      </m:num>
                      <m:den>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a:solidFill>
                                  <a:srgbClr val="3399FF"/>
                                </a:solidFill>
                                <a:latin typeface="Cambria Math" panose="02040503050406030204" pitchFamily="18" charset="0"/>
                                <a:ea typeface="Cambria Math" panose="02040503050406030204" pitchFamily="18" charset="0"/>
                              </a:rPr>
                            </m:ctrlPr>
                          </m:sSubPr>
                          <m:e>
                            <m:r>
                              <a:rPr lang="en-US" altLang="ko-KR" sz="2800" b="1" i="1" smtClean="0">
                                <a:solidFill>
                                  <a:srgbClr val="3399FF"/>
                                </a:solidFill>
                                <a:latin typeface="Cambria Math" panose="02040503050406030204" pitchFamily="18" charset="0"/>
                                <a:ea typeface="Cambria Math" panose="02040503050406030204" pitchFamily="18" charset="0"/>
                              </a:rPr>
                              <m:t>𝒁</m:t>
                            </m:r>
                          </m:e>
                          <m:sub>
                            <m:r>
                              <a:rPr lang="en-US" altLang="ko-KR" sz="2800"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800"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smtClean="0">
                        <a:solidFill>
                          <a:srgbClr val="FFC000"/>
                        </a:solidFill>
                        <a:latin typeface="Cambria Math" panose="02040503050406030204" pitchFamily="18" charset="0"/>
                        <a:ea typeface="Cambria Math" panose="02040503050406030204" pitchFamily="18" charset="0"/>
                      </a:rPr>
                      <m:t>(</m:t>
                    </m:r>
                    <m:d>
                      <m:dPr>
                        <m:ctrlPr>
                          <a:rPr lang="en-US" altLang="ko-KR" sz="28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2</m:t>
                            </m:r>
                          </m:sub>
                        </m:sSub>
                        <m:r>
                          <a:rPr lang="en-US" altLang="ko-KR" sz="2800" b="0" i="1" smtClean="0">
                            <a:solidFill>
                              <a:srgbClr val="FF0000"/>
                            </a:solidFill>
                            <a:latin typeface="Cambria Math" panose="02040503050406030204" pitchFamily="18" charset="0"/>
                            <a:ea typeface="Cambria Math" panose="02040503050406030204" pitchFamily="18" charset="0"/>
                          </a:rPr>
                          <m:t>−</m:t>
                        </m:r>
                        <m:r>
                          <a:rPr lang="en-US" altLang="ko-KR" sz="2800" b="0" i="1" smtClean="0">
                            <a:solidFill>
                              <a:srgbClr val="FF0000"/>
                            </a:solidFill>
                            <a:latin typeface="Cambria Math" panose="02040503050406030204" pitchFamily="18" charset="0"/>
                            <a:ea typeface="Cambria Math" panose="02040503050406030204" pitchFamily="18" charset="0"/>
                          </a:rPr>
                          <m:t>𝑌</m:t>
                        </m:r>
                      </m:e>
                    </m:d>
                  </m:oMath>
                </a14:m>
                <a:r>
                  <a:rPr lang="en-US" altLang="ko-KR" sz="28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rgbClr val="FF0000"/>
                            </a:solidFill>
                            <a:latin typeface="Cambria Math" panose="02040503050406030204" pitchFamily="18" charset="0"/>
                            <a:ea typeface="Cambria Math" panose="02040503050406030204" pitchFamily="18" charset="0"/>
                          </a:rPr>
                        </m:ctrlPr>
                      </m:sSubSupPr>
                      <m:e>
                        <m:r>
                          <a:rPr lang="en-US" altLang="ko-KR" sz="2800" i="1" smtClean="0">
                            <a:solidFill>
                              <a:srgbClr val="FF0000"/>
                            </a:solidFill>
                            <a:latin typeface="Cambria Math" panose="02040503050406030204" pitchFamily="18" charset="0"/>
                            <a:ea typeface="Cambria Math" panose="02040503050406030204" pitchFamily="18" charset="0"/>
                          </a:rPr>
                          <m:t>𝑊</m:t>
                        </m:r>
                      </m:e>
                      <m:sub>
                        <m:r>
                          <a:rPr lang="en-US" altLang="ko-KR" sz="2800" i="1">
                            <a:solidFill>
                              <a:srgbClr val="FF0000"/>
                            </a:solidFill>
                            <a:latin typeface="Cambria Math" panose="02040503050406030204" pitchFamily="18" charset="0"/>
                            <a:ea typeface="Cambria Math" panose="02040503050406030204" pitchFamily="18" charset="0"/>
                          </a:rPr>
                          <m:t>2</m:t>
                        </m:r>
                      </m:sub>
                      <m:sup>
                        <m:r>
                          <a:rPr lang="en-US" altLang="ko-KR" sz="2800" i="1">
                            <a:solidFill>
                              <a:srgbClr val="FF0000"/>
                            </a:solidFill>
                            <a:latin typeface="Cambria Math" panose="02040503050406030204" pitchFamily="18" charset="0"/>
                            <a:ea typeface="Cambria Math" panose="02040503050406030204" pitchFamily="18" charset="0"/>
                          </a:rPr>
                          <m:t>𝑇</m:t>
                        </m:r>
                      </m:sup>
                    </m:sSubSup>
                    <m:r>
                      <a:rPr lang="en-US" altLang="ko-KR" sz="2800" i="1" smtClean="0">
                        <a:solidFill>
                          <a:srgbClr val="3399FF"/>
                        </a:solidFill>
                        <a:latin typeface="Cambria Math" panose="02040503050406030204" pitchFamily="18" charset="0"/>
                        <a:ea typeface="Cambria Math" panose="02040503050406030204" pitchFamily="18" charset="0"/>
                      </a:rPr>
                      <m:t>⨀</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m:rPr>
                        <m:nor/>
                      </m:rPr>
                      <a:rPr lang="en-US" altLang="ko-KR" sz="2800" i="1">
                        <a:solidFill>
                          <a:srgbClr val="3399FF"/>
                        </a:solidFill>
                        <a:latin typeface="Cambria Math" panose="02040503050406030204" pitchFamily="18" charset="0"/>
                        <a:ea typeface="Cambria Math" panose="02040503050406030204" pitchFamily="18" charset="0"/>
                      </a:rPr>
                      <m:t>1− </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a:rPr lang="en-US" altLang="ko-KR" sz="2800" i="1" smtClean="0">
                        <a:solidFill>
                          <a:srgbClr val="FFC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3399FF"/>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380194" y="1764715"/>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6" name="TextBox 65">
            <a:extLst>
              <a:ext uri="{FF2B5EF4-FFF2-40B4-BE49-F238E27FC236}">
                <a16:creationId xmlns:a16="http://schemas.microsoft.com/office/drawing/2014/main" id="{8515777C-11FE-461F-B458-957B8B2454AF}"/>
              </a:ext>
            </a:extLst>
          </p:cNvPr>
          <p:cNvSpPr txBox="1"/>
          <p:nvPr/>
        </p:nvSpPr>
        <p:spPr>
          <a:xfrm>
            <a:off x="4094805" y="4140985"/>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5454492" y="1096948"/>
                <a:ext cx="141417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latin typeface="고도 M" panose="02000503000000020004" pitchFamily="2" charset="-127"/>
                    <a:ea typeface="고도 M" panose="02000503000000020004" pitchFamily="2" charset="-127"/>
                  </a:rPr>
                  <a:t> : </a:t>
                </a:r>
                <a:r>
                  <a:rPr lang="ko-KR" altLang="en-US" sz="2000">
                    <a:solidFill>
                      <a:srgbClr val="000000"/>
                    </a:solidFill>
                    <a:latin typeface="고도 M" panose="02000503000000020004" pitchFamily="2" charset="-127"/>
                    <a:ea typeface="고도 M" panose="02000503000000020004" pitchFamily="2" charset="-127"/>
                  </a:rPr>
                  <a:t>멤버 곱</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5454492" y="1096948"/>
                <a:ext cx="1414170" cy="400110"/>
              </a:xfrm>
              <a:prstGeom prst="rect">
                <a:avLst/>
              </a:prstGeom>
              <a:blipFill>
                <a:blip r:embed="rId24"/>
                <a:stretch>
                  <a:fillRect l="-862" t="-9091" r="-344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8100200" y="962006"/>
                <a:ext cx="15392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r>
                  <a:rPr lang="en-US" altLang="ko-KR" sz="2400">
                    <a:solidFill>
                      <a:srgbClr val="3399FF"/>
                    </a:solidFill>
                    <a:ea typeface="Cambria Math" panose="02040503050406030204" pitchFamily="18"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a14:m>
                <a:r>
                  <a:rPr lang="en-US" altLang="ko-KR" sz="2400">
                    <a:solidFill>
                      <a:schemeClr val="tx1"/>
                    </a:solidFill>
                    <a:latin typeface="Consolas" panose="020B0609020204030204" pitchFamily="49" charset="0"/>
                  </a:rPr>
                  <a:t>(1-a)</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8100200" y="962006"/>
                <a:ext cx="1539204" cy="461665"/>
              </a:xfrm>
              <a:prstGeom prst="rect">
                <a:avLst/>
              </a:prstGeom>
              <a:blipFill>
                <a:blip r:embed="rId25"/>
                <a:stretch>
                  <a:fillRect l="-6349" t="-10526" r="-3968" b="-28947"/>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293966" y="2527145"/>
            <a:ext cx="23823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(n,m)(m, k) =&gt;(n,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AD242B0-833A-4B23-949C-066775916A0C}"/>
              </a:ext>
            </a:extLst>
          </p:cNvPr>
          <p:cNvSpPr txBox="1"/>
          <p:nvPr/>
        </p:nvSpPr>
        <p:spPr>
          <a:xfrm>
            <a:off x="656194" y="3222632"/>
            <a:ext cx="784189"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0D988F79-E12F-43A3-B975-160D8FBFA983}"/>
              </a:ext>
            </a:extLst>
          </p:cNvPr>
          <p:cNvSpPr txBox="1"/>
          <p:nvPr/>
        </p:nvSpPr>
        <p:spPr>
          <a:xfrm>
            <a:off x="195758" y="4749443"/>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n)</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6208874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31143" y="778183"/>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31143" y="778183"/>
                <a:ext cx="4249753" cy="400110"/>
              </a:xfrm>
              <a:prstGeom prst="rect">
                <a:avLst/>
              </a:prstGeom>
              <a:blipFill>
                <a:blip r:embed="rId17"/>
                <a:stretch>
                  <a:fillRect l="-1578"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190262" y="1219570"/>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𝑌</m:t>
                        </m:r>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190262" y="1219570"/>
                <a:ext cx="8992526" cy="697948"/>
              </a:xfrm>
              <a:prstGeom prst="rect">
                <a:avLst/>
              </a:prstGeom>
              <a:blipFill>
                <a:blip r:embed="rId23"/>
                <a:stretch>
                  <a:fillRect/>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474922-D7D0-452D-A8F5-07A115AE61A1}"/>
              </a:ext>
            </a:extLst>
          </p:cNvPr>
          <p:cNvSpPr txBox="1"/>
          <p:nvPr/>
        </p:nvSpPr>
        <p:spPr>
          <a:xfrm>
            <a:off x="-380734" y="4917486"/>
            <a:ext cx="1620114"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a:t>
            </a:r>
            <a:r>
              <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뉴런수</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74" name="TextBox 73">
            <a:extLst>
              <a:ext uri="{FF2B5EF4-FFF2-40B4-BE49-F238E27FC236}">
                <a16:creationId xmlns:a16="http://schemas.microsoft.com/office/drawing/2014/main" id="{4A0F6EB0-AA29-44ED-8B7C-5C1F638D0380}"/>
              </a:ext>
            </a:extLst>
          </p:cNvPr>
          <p:cNvSpPr txBox="1"/>
          <p:nvPr/>
        </p:nvSpPr>
        <p:spPr>
          <a:xfrm>
            <a:off x="-373804" y="5213841"/>
            <a:ext cx="115012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k )</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2" name="TextBox 1">
            <a:extLst>
              <a:ext uri="{FF2B5EF4-FFF2-40B4-BE49-F238E27FC236}">
                <a16:creationId xmlns:a16="http://schemas.microsoft.com/office/drawing/2014/main" id="{168A223D-FCD5-4159-BD22-13E2A1FF02CA}"/>
              </a:ext>
            </a:extLst>
          </p:cNvPr>
          <p:cNvSpPr txBox="1"/>
          <p:nvPr/>
        </p:nvSpPr>
        <p:spPr>
          <a:xfrm>
            <a:off x="4714915" y="917484"/>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313205" y="1979804"/>
            <a:ext cx="734496"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294513" y="2557844"/>
            <a:ext cx="23727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(1,m)(m, k) =&gt; (1,k)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972576"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496711"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763329"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8033895"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7232314"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683388" y="1811492"/>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683388" y="2077508"/>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683388" y="234352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683388" y="2609540"/>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683388" y="2875556"/>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936660" y="1813665"/>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936660" y="207968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936660" y="2345697"/>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936660" y="2611713"/>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936660" y="2877729"/>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813021"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695143" y="322994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948415" y="323211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9071072"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915241" y="3699277"/>
            <a:ext cx="3237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b1_grad=np.sum(E,axis=0)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F368C8FF-EA7A-4063-BFAC-0BDAD6A4DAF2}"/>
              </a:ext>
            </a:extLst>
          </p:cNvPr>
          <p:cNvSpPr txBox="1"/>
          <p:nvPr/>
        </p:nvSpPr>
        <p:spPr>
          <a:xfrm>
            <a:off x="1182369" y="6132491"/>
            <a:ext cx="567784"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992706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692328"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smtClean="0">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r>
                            <a:rPr lang="en-US" altLang="ko-KR" b="0" i="1" smtClean="0">
                              <a:solidFill>
                                <a:srgbClr val="000000"/>
                              </a:solidFill>
                              <a:latin typeface="Cambria Math" panose="02040503050406030204" pitchFamily="18" charset="0"/>
                              <a:ea typeface="Cambria Math" panose="02040503050406030204" pitchFamily="18" charset="0"/>
                            </a:rPr>
                            <m:t>−</m:t>
                          </m:r>
                          <m:r>
                            <a:rPr lang="en-US" altLang="ko-KR" b="0" i="1" smtClean="0">
                              <a:solidFill>
                                <a:srgbClr val="000000"/>
                              </a:solidFill>
                              <a:latin typeface="Cambria Math" panose="02040503050406030204" pitchFamily="18" charset="0"/>
                              <a:ea typeface="Cambria Math" panose="02040503050406030204" pitchFamily="18" charset="0"/>
                            </a:rPr>
                            <m:t>𝑌</m:t>
                          </m:r>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692328"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251080"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820051"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7A725F2-0371-4672-A8F4-9B0172D517BA}"/>
                  </a:ext>
                </a:extLst>
              </p:cNvPr>
              <p:cNvSpPr txBox="1"/>
              <p:nvPr/>
            </p:nvSpPr>
            <p:spPr>
              <a:xfrm>
                <a:off x="4346446" y="1162367"/>
                <a:ext cx="5828598" cy="342017"/>
              </a:xfrm>
              <a:prstGeom prst="rect">
                <a:avLst/>
              </a:prstGeom>
              <a:noFill/>
            </p:spPr>
            <p:txBody>
              <a:bodyPr wrap="square">
                <a:spAutoFit/>
              </a:bodyPr>
              <a:lstStyle/>
              <a:p>
                <a14:m>
                  <m:oMath xmlns:m="http://schemas.openxmlformats.org/officeDocument/2006/math">
                    <m:sSup>
                      <m:sSupPr>
                        <m:ctrlPr>
                          <a:rPr lang="en-US" altLang="ko-KR" sz="1600" i="1" smtClean="0">
                            <a:solidFill>
                              <a:srgbClr val="000000"/>
                            </a:solidFill>
                            <a:latin typeface="Cambria Math" panose="02040503050406030204" pitchFamily="18" charset="0"/>
                            <a:ea typeface="Cambria Math" panose="02040503050406030204" pitchFamily="18" charset="0"/>
                          </a:rPr>
                        </m:ctrlPr>
                      </m:sSupPr>
                      <m:e>
                        <m:r>
                          <a:rPr lang="en-US" altLang="ko-KR" sz="1600" b="0" i="1" smtClean="0">
                            <a:solidFill>
                              <a:srgbClr val="000000"/>
                            </a:solidFill>
                            <a:latin typeface="Cambria Math" panose="02040503050406030204" pitchFamily="18" charset="0"/>
                            <a:ea typeface="Cambria Math" panose="02040503050406030204" pitchFamily="18" charset="0"/>
                          </a:rPr>
                          <m:t>𝑋</m:t>
                        </m:r>
                      </m:e>
                      <m:sup>
                        <m:r>
                          <a:rPr lang="en-US" altLang="ko-KR" sz="1600" i="1">
                            <a:solidFill>
                              <a:srgbClr val="000000"/>
                            </a:solidFill>
                            <a:latin typeface="Cambria Math" panose="02040503050406030204" pitchFamily="18" charset="0"/>
                            <a:ea typeface="Cambria Math" panose="02040503050406030204" pitchFamily="18" charset="0"/>
                          </a:rPr>
                          <m:t>𝑇</m:t>
                        </m:r>
                      </m:sup>
                    </m:sSup>
                    <m:r>
                      <a:rPr lang="en-US" altLang="ko-KR" sz="1600" i="1" smtClean="0">
                        <a:solidFill>
                          <a:srgbClr val="FFC000"/>
                        </a:solidFill>
                        <a:latin typeface="Cambria Math" panose="02040503050406030204" pitchFamily="18" charset="0"/>
                        <a:ea typeface="Cambria Math" panose="02040503050406030204" pitchFamily="18" charset="0"/>
                      </a:rPr>
                      <m:t>(</m:t>
                    </m:r>
                    <m:d>
                      <m:dPr>
                        <m:ctrlPr>
                          <a:rPr lang="en-US" altLang="ko-KR" sz="16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1600" i="1">
                                <a:solidFill>
                                  <a:srgbClr val="FF0000"/>
                                </a:solidFill>
                                <a:latin typeface="Cambria Math" panose="02040503050406030204" pitchFamily="18" charset="0"/>
                                <a:ea typeface="Cambria Math" panose="02040503050406030204" pitchFamily="18" charset="0"/>
                              </a:rPr>
                            </m:ctrlPr>
                          </m:sSubPr>
                          <m:e>
                            <m:r>
                              <a:rPr lang="en-US" altLang="ko-KR" sz="1600" i="1">
                                <a:solidFill>
                                  <a:srgbClr val="FF0000"/>
                                </a:solidFill>
                                <a:latin typeface="Cambria Math" panose="02040503050406030204" pitchFamily="18" charset="0"/>
                                <a:ea typeface="Cambria Math" panose="02040503050406030204" pitchFamily="18" charset="0"/>
                              </a:rPr>
                              <m:t>𝐴</m:t>
                            </m:r>
                          </m:e>
                          <m:sub>
                            <m:r>
                              <a:rPr lang="en-US" altLang="ko-KR" sz="1600" i="1">
                                <a:solidFill>
                                  <a:srgbClr val="FF0000"/>
                                </a:solidFill>
                                <a:latin typeface="Cambria Math" panose="02040503050406030204" pitchFamily="18" charset="0"/>
                                <a:ea typeface="Cambria Math" panose="02040503050406030204" pitchFamily="18" charset="0"/>
                              </a:rPr>
                              <m:t>2</m:t>
                            </m:r>
                          </m:sub>
                        </m:sSub>
                        <m:r>
                          <a:rPr lang="en-US" altLang="ko-KR" sz="1600" b="0" i="1" smtClean="0">
                            <a:solidFill>
                              <a:srgbClr val="FF0000"/>
                            </a:solidFill>
                            <a:latin typeface="Cambria Math" panose="02040503050406030204" pitchFamily="18" charset="0"/>
                            <a:ea typeface="Cambria Math" panose="02040503050406030204" pitchFamily="18" charset="0"/>
                          </a:rPr>
                          <m:t>−</m:t>
                        </m:r>
                        <m:r>
                          <a:rPr lang="en-US" altLang="ko-KR" sz="1600" b="0" i="1" smtClean="0">
                            <a:solidFill>
                              <a:srgbClr val="FF0000"/>
                            </a:solidFill>
                            <a:latin typeface="Cambria Math" panose="02040503050406030204" pitchFamily="18" charset="0"/>
                            <a:ea typeface="Cambria Math" panose="02040503050406030204" pitchFamily="18" charset="0"/>
                          </a:rPr>
                          <m:t>𝑌</m:t>
                        </m:r>
                      </m:e>
                    </m:d>
                  </m:oMath>
                </a14:m>
                <a:r>
                  <a:rPr lang="en-US" altLang="ko-KR" sz="16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1600" i="1">
                            <a:solidFill>
                              <a:srgbClr val="FF0000"/>
                            </a:solidFill>
                            <a:latin typeface="Cambria Math" panose="02040503050406030204" pitchFamily="18" charset="0"/>
                            <a:ea typeface="Cambria Math" panose="02040503050406030204" pitchFamily="18" charset="0"/>
                          </a:rPr>
                        </m:ctrlPr>
                      </m:sSubSupPr>
                      <m:e>
                        <m:r>
                          <a:rPr lang="en-US" altLang="ko-KR" sz="1600" i="1" smtClean="0">
                            <a:solidFill>
                              <a:srgbClr val="FF0000"/>
                            </a:solidFill>
                            <a:latin typeface="Cambria Math" panose="02040503050406030204" pitchFamily="18" charset="0"/>
                            <a:ea typeface="Cambria Math" panose="02040503050406030204" pitchFamily="18" charset="0"/>
                          </a:rPr>
                          <m:t>𝑊</m:t>
                        </m:r>
                      </m:e>
                      <m:sub>
                        <m:r>
                          <a:rPr lang="en-US" altLang="ko-KR" sz="1600" i="1">
                            <a:solidFill>
                              <a:srgbClr val="FF0000"/>
                            </a:solidFill>
                            <a:latin typeface="Cambria Math" panose="02040503050406030204" pitchFamily="18" charset="0"/>
                            <a:ea typeface="Cambria Math" panose="02040503050406030204" pitchFamily="18" charset="0"/>
                          </a:rPr>
                          <m:t>2</m:t>
                        </m:r>
                      </m:sub>
                      <m:sup>
                        <m:r>
                          <a:rPr lang="en-US" altLang="ko-KR" sz="1600" i="1">
                            <a:solidFill>
                              <a:srgbClr val="FF0000"/>
                            </a:solidFill>
                            <a:latin typeface="Cambria Math" panose="02040503050406030204" pitchFamily="18" charset="0"/>
                            <a:ea typeface="Cambria Math" panose="02040503050406030204" pitchFamily="18" charset="0"/>
                          </a:rPr>
                          <m:t>𝑇</m:t>
                        </m:r>
                      </m:sup>
                    </m:sSubSup>
                    <m:r>
                      <a:rPr lang="en-US" altLang="ko-KR" sz="1600" i="1" smtClean="0">
                        <a:solidFill>
                          <a:srgbClr val="3399FF"/>
                        </a:solidFill>
                        <a:latin typeface="Cambria Math" panose="02040503050406030204" pitchFamily="18" charset="0"/>
                        <a:ea typeface="Cambria Math" panose="02040503050406030204" pitchFamily="18" charset="0"/>
                      </a:rPr>
                      <m:t>⨀</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m:rPr>
                        <m:nor/>
                      </m:rPr>
                      <a:rPr lang="en-US" altLang="ko-KR" sz="1600" i="1">
                        <a:solidFill>
                          <a:srgbClr val="3399FF"/>
                        </a:solidFill>
                        <a:latin typeface="Cambria Math" panose="02040503050406030204" pitchFamily="18" charset="0"/>
                        <a:ea typeface="Cambria Math" panose="02040503050406030204" pitchFamily="18" charset="0"/>
                      </a:rPr>
                      <m:t>1− </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a:rPr lang="en-US" altLang="ko-KR" sz="1600" i="1" smtClean="0">
                        <a:solidFill>
                          <a:srgbClr val="FFC000"/>
                        </a:solidFill>
                        <a:latin typeface="Cambria Math" panose="02040503050406030204" pitchFamily="18" charset="0"/>
                        <a:ea typeface="Cambria Math" panose="02040503050406030204" pitchFamily="18" charset="0"/>
                      </a:rPr>
                      <m:t>)</m:t>
                    </m:r>
                  </m:oMath>
                </a14:m>
                <a:endParaRPr lang="ko-KR" altLang="en-US"/>
              </a:p>
            </p:txBody>
          </p:sp>
        </mc:Choice>
        <mc:Fallback xmlns="">
          <p:sp>
            <p:nvSpPr>
              <p:cNvPr id="12" name="TextBox 11">
                <a:extLst>
                  <a:ext uri="{FF2B5EF4-FFF2-40B4-BE49-F238E27FC236}">
                    <a16:creationId xmlns:a16="http://schemas.microsoft.com/office/drawing/2014/main" id="{27A725F2-0371-4672-A8F4-9B0172D517BA}"/>
                  </a:ext>
                </a:extLst>
              </p:cNvPr>
              <p:cNvSpPr txBox="1">
                <a:spLocks noRot="1" noChangeAspect="1" noMove="1" noResize="1" noEditPoints="1" noAdjustHandles="1" noChangeArrowheads="1" noChangeShapeType="1" noTextEdit="1"/>
              </p:cNvSpPr>
              <p:nvPr/>
            </p:nvSpPr>
            <p:spPr>
              <a:xfrm>
                <a:off x="4346446" y="1162367"/>
                <a:ext cx="5828598" cy="342017"/>
              </a:xfrm>
              <a:prstGeom prst="rect">
                <a:avLst/>
              </a:prstGeom>
              <a:blipFill>
                <a:blip r:embed="rId4"/>
                <a:stretch>
                  <a:fillRect b="-107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995667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뉴런수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a - y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70401" y="1495243"/>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     # 32</a:t>
            </a:r>
            <a:r>
              <a:rPr lang="ko-KR" altLang="en-US" sz="1400">
                <a:solidFill>
                  <a:schemeClr val="tx1"/>
                </a:solidFill>
                <a:latin typeface="Consolas" panose="020B0609020204030204" pitchFamily="49" charset="0"/>
              </a:rPr>
              <a:t>로 나누어 떨어지지 않는 나머지가 있는가</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
        <p:nvSpPr>
          <p:cNvPr id="2" name="TextBox 1">
            <a:extLst>
              <a:ext uri="{FF2B5EF4-FFF2-40B4-BE49-F238E27FC236}">
                <a16:creationId xmlns:a16="http://schemas.microsoft.com/office/drawing/2014/main" id="{CC0C65E6-A557-4768-B663-247C92B78CD7}"/>
              </a:ext>
            </a:extLst>
          </p:cNvPr>
          <p:cNvSpPr txBox="1"/>
          <p:nvPr/>
        </p:nvSpPr>
        <p:spPr>
          <a:xfrm>
            <a:off x="4055897" y="731308"/>
            <a:ext cx="372089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369 // 32 =&gt; </a:t>
            </a:r>
            <a:r>
              <a:rPr lang="ko-KR" altLang="en-US" sz="2400">
                <a:solidFill>
                  <a:schemeClr val="tx1"/>
                </a:solidFill>
                <a:latin typeface="Consolas" panose="020B0609020204030204" pitchFamily="49" charset="0"/>
              </a:rPr>
              <a:t>몫 </a:t>
            </a:r>
            <a:r>
              <a:rPr lang="en-US" altLang="ko-KR" sz="2400">
                <a:solidFill>
                  <a:schemeClr val="tx1"/>
                </a:solidFill>
                <a:latin typeface="Consolas" panose="020B0609020204030204" pitchFamily="49" charset="0"/>
              </a:rPr>
              <a:t>=&gt; 12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9620012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62198" y="3351781"/>
            <a:ext cx="94609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Sigmoid</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7797494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3030886" y="6082524"/>
            <a:ext cx="90281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(n, k)</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5135007" y="6074448"/>
            <a:ext cx="90441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(k, 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398811" y="5894506"/>
            <a:ext cx="41149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Category Cross Entropy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57C090F0-87E4-4B47-91AC-119D3B98E3F2}"/>
              </a:ext>
            </a:extLst>
          </p:cNvPr>
          <p:cNvSpPr txBox="1"/>
          <p:nvPr/>
        </p:nvSpPr>
        <p:spPr>
          <a:xfrm>
            <a:off x="6224907" y="851733"/>
            <a:ext cx="17780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MSE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224907" y="1290469"/>
            <a:ext cx="174278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BCE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221410" y="1784887"/>
            <a:ext cx="168282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CCE =&gt; </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7961046" y="886070"/>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7961046" y="886070"/>
                <a:ext cx="1213344" cy="369332"/>
              </a:xfrm>
              <a:prstGeom prst="rect">
                <a:avLst/>
              </a:prstGeom>
              <a:blipFill>
                <a:blip r:embed="rId15"/>
                <a:stretch>
                  <a:fillRect l="-4523" t="-16393" r="-402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7961046" y="1305778"/>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7961046" y="1305778"/>
                <a:ext cx="1213344" cy="369332"/>
              </a:xfrm>
              <a:prstGeom prst="rect">
                <a:avLst/>
              </a:prstGeom>
              <a:blipFill>
                <a:blip r:embed="rId16"/>
                <a:stretch>
                  <a:fillRect l="-4523" r="-452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7967692" y="1777052"/>
                <a:ext cx="48090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7967692" y="1777052"/>
                <a:ext cx="480901" cy="369332"/>
              </a:xfrm>
              <a:prstGeom prst="rect">
                <a:avLst/>
              </a:prstGeom>
              <a:blipFill>
                <a:blip r:embed="rId17"/>
                <a:stretch>
                  <a:fillRect l="-3797" r="-3797" b="-6667"/>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D869C2C-8540-4159-8757-763A0DC86D76}"/>
              </a:ext>
            </a:extLst>
          </p:cNvPr>
          <p:cNvSpPr txBox="1"/>
          <p:nvPr/>
        </p:nvSpPr>
        <p:spPr>
          <a:xfrm>
            <a:off x="6512801" y="2487417"/>
            <a:ext cx="99373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SoftMax</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33139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794289" y="34775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37.5%</a:t>
            </a:r>
            <a:endParaRPr lang="ko-KR" altLang="en-US">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822499" y="4418481"/>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33.3%</a:t>
            </a:r>
            <a:endParaRPr lang="ko-KR" altLang="en-US">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838583" y="52041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29.1%</a:t>
            </a:r>
            <a:endParaRPr lang="ko-KR" altLang="en-US">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9517083" y="35003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62.5%</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9545293" y="4441266"/>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25.0%</a:t>
            </a:r>
            <a:endParaRPr lang="ko-KR" altLang="en-US">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9561377" y="52269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12.5%</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188586" y="3531076"/>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2.20</a:t>
            </a:r>
            <a:endParaRPr lang="ko-KR" altLang="en-US">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159459" y="4423931"/>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1.39</a:t>
            </a:r>
            <a:endParaRPr lang="ko-KR" altLang="en-US">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159459" y="5347389"/>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0.85</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795119" y="3741373"/>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771393" y="4713214"/>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822499" y="5585137"/>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9138819" y="38244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9131772" y="4749503"/>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9440183" y="5629511"/>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85680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b="0" i="1" smtClean="0">
                                  <a:solidFill>
                                    <a:schemeClr val="tx1"/>
                                  </a:solidFill>
                                  <a:latin typeface="Cambria Math" panose="02040503050406030204" pitchFamily="18" charset="0"/>
                                  <a:ea typeface="Cambria Math" panose="02040503050406030204" pitchFamily="18" charset="0"/>
                                </a:rPr>
                                <m:t>7</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0.85</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856808"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367" y="1269613"/>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2209" cy="95840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r>
                          <a:rPr lang="en-US" altLang="ko-KR" sz="2400" b="0" i="1" smtClean="0">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𝑦</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2209" cy="958404"/>
              </a:xfrm>
              <a:prstGeom prst="rect">
                <a:avLst/>
              </a:prstGeom>
              <a:blipFill>
                <a:blip r:embed="rId7"/>
                <a:stretch>
                  <a:fillRect b="-95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135072"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𝒂</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𝒚</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135072"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815467" y="4769835"/>
                <a:ext cx="2697662"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.20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0.85</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0.00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−2.20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815467" y="4769835"/>
                <a:ext cx="2697662"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63982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0.85</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0.00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639825"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513129" y="5336785"/>
            <a:ext cx="1536323" cy="176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9.02</m:t>
                                          </m:r>
                                        </m:e>
                                        <m:e>
                                          <m:r>
                                            <a:rPr lang="en-US" altLang="ko-KR" sz="2000" b="0" i="1" smtClean="0">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33</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00</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4</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6337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15.37</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.35</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633733" cy="307777"/>
              </a:xfrm>
              <a:prstGeom prst="rect">
                <a:avLst/>
              </a:prstGeom>
              <a:blipFill>
                <a:blip r:embed="rId4"/>
                <a:stretch>
                  <a:fillRect b="-12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391098" y="5406706"/>
            <a:ext cx="118008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974049"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b="0" i="1" smtClean="0">
                                        <a:solidFill>
                                          <a:schemeClr val="tx1"/>
                                        </a:solidFill>
                                        <a:latin typeface="Cambria Math" panose="02040503050406030204" pitchFamily="18" charset="0"/>
                                      </a:rPr>
                                      <m:t>15.37</m:t>
                                    </m:r>
                                  </m:e>
                                </m:mr>
                                <m:mr>
                                  <m:e>
                                    <m:r>
                                      <a:rPr lang="en-US" altLang="ko-KR" sz="2000" b="0" i="1" smtClean="0">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974049" cy="1051826"/>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959004"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i="1">
                                              <a:solidFill>
                                                <a:schemeClr val="tx1"/>
                                              </a:solidFill>
                                              <a:latin typeface="Cambria Math" panose="02040503050406030204" pitchFamily="18" charset="0"/>
                                            </a:rPr>
                                            <m:t>9.02</m:t>
                                          </m:r>
                                        </m:e>
                                        <m:e>
                                          <m:r>
                                            <a:rPr lang="en-US" altLang="ko-KR" sz="2000" i="1">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2.33</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.00</m:t>
                                          </m:r>
                                        </m:e>
                                        <m:e>
                                          <m:r>
                                            <a:rPr lang="en-US" altLang="ko-KR" sz="2000" i="1">
                                              <a:solidFill>
                                                <a:schemeClr val="tx1"/>
                                              </a:solidFill>
                                              <a:latin typeface="Cambria Math" panose="02040503050406030204" pitchFamily="18" charset="0"/>
                                            </a:rPr>
                                            <m:t>0.24</m:t>
                                          </m:r>
                                        </m:e>
                                        <m:e>
                                          <m:r>
                                            <a:rPr lang="en-US" altLang="ko-KR" sz="2000" i="1">
                                              <a:solidFill>
                                                <a:schemeClr val="tx1"/>
                                              </a:solidFill>
                                              <a:latin typeface="Cambria Math" panose="02040503050406030204" pitchFamily="18" charset="0"/>
                                            </a:rPr>
                                            <m:t>0.11</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15.37</m:t>
                                    </m:r>
                                  </m:e>
                                </m:mr>
                                <m:mr>
                                  <m:e>
                                    <m:r>
                                      <a:rPr lang="en-US" altLang="ko-KR" sz="2000" i="1">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59</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26</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15</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0.74</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18</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08</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959004"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53375" y="4219049"/>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cxnSp>
        <p:nvCxnSpPr>
          <p:cNvPr id="5" name="직선 연결선 4">
            <a:extLst>
              <a:ext uri="{FF2B5EF4-FFF2-40B4-BE49-F238E27FC236}">
                <a16:creationId xmlns:a16="http://schemas.microsoft.com/office/drawing/2014/main" id="{6B519BFA-AC1B-459C-B50F-2332E11E4276}"/>
              </a:ext>
            </a:extLst>
          </p:cNvPr>
          <p:cNvCxnSpPr>
            <a:cxnSpLocks/>
          </p:cNvCxnSpPr>
          <p:nvPr/>
        </p:nvCxnSpPr>
        <p:spPr>
          <a:xfrm>
            <a:off x="4769258" y="2095761"/>
            <a:ext cx="0" cy="4305719"/>
          </a:xfrm>
          <a:prstGeom prst="line">
            <a:avLst/>
          </a:prstGeom>
        </p:spPr>
        <p:style>
          <a:lnRef idx="1">
            <a:schemeClr val="dk1"/>
          </a:lnRef>
          <a:fillRef idx="0">
            <a:schemeClr val="dk1"/>
          </a:fillRef>
          <a:effectRef idx="0">
            <a:schemeClr val="dk1"/>
          </a:effectRef>
          <a:fontRef idx="minor">
            <a:schemeClr val="tx1"/>
          </a:fontRef>
        </p:style>
      </p:cxnSp>
      <p:cxnSp>
        <p:nvCxnSpPr>
          <p:cNvPr id="57" name="직선 연결선 56">
            <a:extLst>
              <a:ext uri="{FF2B5EF4-FFF2-40B4-BE49-F238E27FC236}">
                <a16:creationId xmlns:a16="http://schemas.microsoft.com/office/drawing/2014/main" id="{3A13391A-15CE-4B9A-BD91-92BC1CE14DF1}"/>
              </a:ext>
            </a:extLst>
          </p:cNvPr>
          <p:cNvCxnSpPr>
            <a:cxnSpLocks/>
          </p:cNvCxnSpPr>
          <p:nvPr/>
        </p:nvCxnSpPr>
        <p:spPr>
          <a:xfrm>
            <a:off x="6801259" y="2055113"/>
            <a:ext cx="0" cy="4305719"/>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4F502754-67C2-4CE6-8CC1-778797093C62}"/>
              </a:ext>
            </a:extLst>
          </p:cNvPr>
          <p:cNvCxnSpPr>
            <a:cxnSpLocks/>
          </p:cNvCxnSpPr>
          <p:nvPr/>
        </p:nvCxnSpPr>
        <p:spPr>
          <a:xfrm>
            <a:off x="2681840" y="2095761"/>
            <a:ext cx="0" cy="4305719"/>
          </a:xfrm>
          <a:prstGeom prst="line">
            <a:avLst/>
          </a:prstGeom>
        </p:spPr>
        <p:style>
          <a:lnRef idx="1">
            <a:schemeClr val="dk1"/>
          </a:lnRef>
          <a:fillRef idx="0">
            <a:schemeClr val="dk1"/>
          </a:fillRef>
          <a:effectRef idx="0">
            <a:schemeClr val="dk1"/>
          </a:effectRef>
          <a:fontRef idx="minor">
            <a:schemeClr val="tx1"/>
          </a:fontRef>
        </p:style>
      </p:cxnSp>
      <p:cxnSp>
        <p:nvCxnSpPr>
          <p:cNvPr id="60" name="직선 연결선 59">
            <a:extLst>
              <a:ext uri="{FF2B5EF4-FFF2-40B4-BE49-F238E27FC236}">
                <a16:creationId xmlns:a16="http://schemas.microsoft.com/office/drawing/2014/main" id="{8A88C747-17AB-46C1-B837-982BBD3A418B}"/>
              </a:ext>
            </a:extLst>
          </p:cNvPr>
          <p:cNvCxnSpPr>
            <a:cxnSpLocks/>
          </p:cNvCxnSpPr>
          <p:nvPr/>
        </p:nvCxnSpPr>
        <p:spPr>
          <a:xfrm>
            <a:off x="8833259" y="1992602"/>
            <a:ext cx="0" cy="4305719"/>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28AFDA-0C78-4103-96AA-52DF9A7E7BBB}"/>
              </a:ext>
            </a:extLst>
          </p:cNvPr>
          <p:cNvSpPr txBox="1"/>
          <p:nvPr/>
        </p:nvSpPr>
        <p:spPr>
          <a:xfrm>
            <a:off x="2433560" y="1856959"/>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r>
              <a:rPr lang="ko-KR" altLang="en-US" sz="2400">
                <a:solidFill>
                  <a:schemeClr val="tx1"/>
                </a:solidFill>
                <a:latin typeface="Consolas" panose="020B0609020204030204" pitchFamily="49" charset="0"/>
              </a:rPr>
              <a:t>층</a:t>
            </a:r>
          </a:p>
        </p:txBody>
      </p:sp>
      <p:sp>
        <p:nvSpPr>
          <p:cNvPr id="61" name="TextBox 60">
            <a:extLst>
              <a:ext uri="{FF2B5EF4-FFF2-40B4-BE49-F238E27FC236}">
                <a16:creationId xmlns:a16="http://schemas.microsoft.com/office/drawing/2014/main" id="{1A0FE1D4-0958-49E4-A001-0FAE6BF07A74}"/>
              </a:ext>
            </a:extLst>
          </p:cNvPr>
          <p:cNvSpPr txBox="1"/>
          <p:nvPr/>
        </p:nvSpPr>
        <p:spPr>
          <a:xfrm>
            <a:off x="4458292" y="1829372"/>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r>
              <a:rPr lang="ko-KR" altLang="en-US" sz="2400">
                <a:solidFill>
                  <a:schemeClr val="tx1"/>
                </a:solidFill>
                <a:latin typeface="Consolas" panose="020B0609020204030204" pitchFamily="49" charset="0"/>
              </a:rPr>
              <a:t>층</a:t>
            </a:r>
          </a:p>
        </p:txBody>
      </p:sp>
      <p:sp>
        <p:nvSpPr>
          <p:cNvPr id="63" name="TextBox 62">
            <a:extLst>
              <a:ext uri="{FF2B5EF4-FFF2-40B4-BE49-F238E27FC236}">
                <a16:creationId xmlns:a16="http://schemas.microsoft.com/office/drawing/2014/main" id="{2AD87B4F-1C82-499A-A9ED-BCB48A8084F8}"/>
              </a:ext>
            </a:extLst>
          </p:cNvPr>
          <p:cNvSpPr txBox="1"/>
          <p:nvPr/>
        </p:nvSpPr>
        <p:spPr>
          <a:xfrm>
            <a:off x="6572566" y="1792152"/>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r>
              <a:rPr lang="ko-KR" altLang="en-US" sz="2400">
                <a:solidFill>
                  <a:schemeClr val="tx1"/>
                </a:solidFill>
                <a:latin typeface="Consolas" panose="020B0609020204030204" pitchFamily="49" charset="0"/>
              </a:rPr>
              <a:t>층</a:t>
            </a:r>
          </a:p>
        </p:txBody>
      </p:sp>
      <p:sp>
        <p:nvSpPr>
          <p:cNvPr id="64" name="TextBox 63">
            <a:extLst>
              <a:ext uri="{FF2B5EF4-FFF2-40B4-BE49-F238E27FC236}">
                <a16:creationId xmlns:a16="http://schemas.microsoft.com/office/drawing/2014/main" id="{C787C38D-EFB5-4ADB-804F-FE4AFBAE6E99}"/>
              </a:ext>
            </a:extLst>
          </p:cNvPr>
          <p:cNvSpPr txBox="1"/>
          <p:nvPr/>
        </p:nvSpPr>
        <p:spPr>
          <a:xfrm>
            <a:off x="8566730" y="1792151"/>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ko-KR" altLang="en-US" sz="2400">
                <a:solidFill>
                  <a:schemeClr val="tx1"/>
                </a:solidFill>
                <a:latin typeface="Consolas" panose="020B0609020204030204" pitchFamily="49" charset="0"/>
              </a:rPr>
              <a:t>층</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[0.7,  0.2,    0.1]</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(0.1-1) = -0.9</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4970361" y="4587532"/>
            <a:ext cx="0" cy="1020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4588935"/>
            <a:ext cx="4095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4940206" y="4342556"/>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31009" y="5925937"/>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440085" y="3842624"/>
            <a:ext cx="1105431" cy="1547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02025" y="4846491"/>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4927785" y="4817205"/>
            <a:ext cx="2184260" cy="801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3792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[0.1,  0.4,    0.5]</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(0.5-1) = -0.5</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6117830" y="5218182"/>
            <a:ext cx="11284" cy="391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5235012"/>
            <a:ext cx="1556985" cy="10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980843" y="4944208"/>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046456" y="4913509"/>
            <a:ext cx="2139365" cy="658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65700621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  0.1,    0.9]</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(0.9-1) = -0.1</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7285121" y="5454528"/>
            <a:ext cx="4796" cy="166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a:off x="4577610" y="5492980"/>
            <a:ext cx="2707511" cy="2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7148134" y="5180554"/>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761281" y="5254443"/>
            <a:ext cx="2440270" cy="366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10E18D8-E368-4DE7-85DF-8F8F3A941F16}"/>
              </a:ext>
            </a:extLst>
          </p:cNvPr>
          <p:cNvSpPr txBox="1"/>
          <p:nvPr/>
        </p:nvSpPr>
        <p:spPr>
          <a:xfrm>
            <a:off x="7024472" y="5707801"/>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7626399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1EAB8B-7D33-4606-846A-19BEA81078C1}"/>
              </a:ext>
            </a:extLst>
          </p:cNvPr>
          <p:cNvSpPr txBox="1"/>
          <p:nvPr/>
        </p:nvSpPr>
        <p:spPr>
          <a:xfrm>
            <a:off x="206542" y="798992"/>
            <a:ext cx="10123284" cy="6124754"/>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
        <p:nvSpPr>
          <p:cNvPr id="4" name="TextBox 3">
            <a:extLst>
              <a:ext uri="{FF2B5EF4-FFF2-40B4-BE49-F238E27FC236}">
                <a16:creationId xmlns:a16="http://schemas.microsoft.com/office/drawing/2014/main" id="{CEC69992-437B-4532-BCDD-FA3DE0E2D7FF}"/>
              </a:ext>
            </a:extLst>
          </p:cNvPr>
          <p:cNvSpPr txBox="1"/>
          <p:nvPr/>
        </p:nvSpPr>
        <p:spPr>
          <a:xfrm>
            <a:off x="330979" y="263661"/>
            <a:ext cx="438774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텐서플로와 케라스 설치 하기</a:t>
            </a:r>
          </a:p>
        </p:txBody>
      </p:sp>
    </p:spTree>
    <p:extLst>
      <p:ext uri="{BB962C8B-B14F-4D97-AF65-F5344CB8AC3E}">
        <p14:creationId xmlns:p14="http://schemas.microsoft.com/office/powerpoint/2010/main" val="203590586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C69992-437B-4532-BCDD-FA3DE0E2D7FF}"/>
              </a:ext>
            </a:extLst>
          </p:cNvPr>
          <p:cNvSpPr txBox="1"/>
          <p:nvPr/>
        </p:nvSpPr>
        <p:spPr>
          <a:xfrm>
            <a:off x="330979" y="263661"/>
            <a:ext cx="3799438"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텐서플로와 케라스 설치 하기</a:t>
            </a:r>
          </a:p>
        </p:txBody>
      </p:sp>
      <p:sp>
        <p:nvSpPr>
          <p:cNvPr id="2" name="TextBox 1">
            <a:extLst>
              <a:ext uri="{FF2B5EF4-FFF2-40B4-BE49-F238E27FC236}">
                <a16:creationId xmlns:a16="http://schemas.microsoft.com/office/drawing/2014/main" id="{94F657C9-F051-4C98-B7C6-5155AC189E21}"/>
              </a:ext>
            </a:extLst>
          </p:cNvPr>
          <p:cNvSpPr txBox="1"/>
          <p:nvPr/>
        </p:nvSpPr>
        <p:spPr>
          <a:xfrm>
            <a:off x="259777" y="966787"/>
            <a:ext cx="9921434" cy="492442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tensorflow import</a:t>
            </a:r>
            <a:r>
              <a:rPr lang="ko-KR" altLang="en-US" sz="2400">
                <a:solidFill>
                  <a:schemeClr val="tx1"/>
                </a:solidFill>
                <a:latin typeface="고도 M" panose="02000503000000020004" pitchFamily="2" charset="-127"/>
                <a:ea typeface="고도 M" panose="02000503000000020004" pitchFamily="2" charset="-127"/>
              </a:rPr>
              <a:t>시 </a:t>
            </a:r>
            <a:r>
              <a:rPr lang="en-US" altLang="ko-KR" sz="2400">
                <a:solidFill>
                  <a:schemeClr val="tx1"/>
                </a:solidFill>
                <a:latin typeface="고도 M" panose="02000503000000020004" pitchFamily="2" charset="-127"/>
                <a:ea typeface="고도 M" panose="02000503000000020004" pitchFamily="2" charset="-127"/>
              </a:rPr>
              <a:t>dll </a:t>
            </a:r>
            <a:r>
              <a:rPr lang="ko-KR" altLang="en-US" sz="2400">
                <a:solidFill>
                  <a:schemeClr val="tx1"/>
                </a:solidFill>
                <a:latin typeface="고도 M" panose="02000503000000020004" pitchFamily="2" charset="-127"/>
                <a:ea typeface="고도 M" panose="02000503000000020004" pitchFamily="2" charset="-127"/>
              </a:rPr>
              <a:t>에러 나시는 분들은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아래 사이트 에서 </a:t>
            </a:r>
            <a:endParaRPr lang="en-US" altLang="ko-KR" sz="2400">
              <a:solidFill>
                <a:schemeClr val="tx1"/>
              </a:solidFill>
              <a:latin typeface="고도 M" panose="02000503000000020004" pitchFamily="2" charset="-127"/>
              <a:ea typeface="고도 M" panose="02000503000000020004" pitchFamily="2" charset="-127"/>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r>
              <a:rPr lang="en-US" altLang="ko-KR" sz="1800">
                <a:solidFill>
                  <a:srgbClr val="009999"/>
                </a:solidFill>
                <a:hlinkClick r:id="rId2">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2521600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13256"/>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23892"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013" y="451138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23892" y="3156326"/>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86954" y="5256763"/>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092157" y="1475407"/>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5537" y="4565565"/>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5537" y="4565565"/>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flipV="1">
            <a:off x="2325803" y="4688675"/>
            <a:ext cx="709734" cy="4087"/>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p:sp>
        <p:nvSpPr>
          <p:cNvPr id="89" name="TextBox 88">
            <a:extLst>
              <a:ext uri="{FF2B5EF4-FFF2-40B4-BE49-F238E27FC236}">
                <a16:creationId xmlns:a16="http://schemas.microsoft.com/office/drawing/2014/main" id="{078603EE-DC0A-49A9-826B-383533B73E34}"/>
              </a:ext>
            </a:extLst>
          </p:cNvPr>
          <p:cNvSpPr txBox="1"/>
          <p:nvPr/>
        </p:nvSpPr>
        <p:spPr>
          <a:xfrm>
            <a:off x="4900430" y="4198400"/>
            <a:ext cx="30008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w</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3624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3624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3624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4638" y="3895592"/>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289355" y="4216114"/>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201204"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2" y="1801367"/>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24614" y="1801367"/>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25634771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73538" y="560799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34774"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346449" y="3073311"/>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41166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30269928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402925" y="1243879"/>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grpSp>
        <p:nvGrpSpPr>
          <p:cNvPr id="3" name="그룹 2">
            <a:extLst>
              <a:ext uri="{FF2B5EF4-FFF2-40B4-BE49-F238E27FC236}">
                <a16:creationId xmlns:a16="http://schemas.microsoft.com/office/drawing/2014/main" id="{84C921AC-9554-4CFA-A1DA-B45AFEE5AF4F}"/>
              </a:ext>
            </a:extLst>
          </p:cNvPr>
          <p:cNvGrpSpPr/>
          <p:nvPr/>
        </p:nvGrpSpPr>
        <p:grpSpPr>
          <a:xfrm>
            <a:off x="8206719" y="1337722"/>
            <a:ext cx="1250067" cy="1250069"/>
            <a:chOff x="7774160" y="1284316"/>
            <a:chExt cx="1250067" cy="1250069"/>
          </a:xfrm>
        </p:grpSpPr>
        <p:sp>
          <p:nvSpPr>
            <p:cNvPr id="95" name="직사각형 94">
              <a:extLst>
                <a:ext uri="{FF2B5EF4-FFF2-40B4-BE49-F238E27FC236}">
                  <a16:creationId xmlns:a16="http://schemas.microsoft.com/office/drawing/2014/main" id="{22B6B465-1718-4C26-92E2-ACF5F291AB65}"/>
                </a:ext>
              </a:extLst>
            </p:cNvPr>
            <p:cNvSpPr/>
            <p:nvPr/>
          </p:nvSpPr>
          <p:spPr>
            <a:xfrm>
              <a:off x="8190849" y="128431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2CAC3DE6-7095-4D98-9089-0B75930A8531}"/>
                </a:ext>
              </a:extLst>
            </p:cNvPr>
            <p:cNvSpPr/>
            <p:nvPr/>
          </p:nvSpPr>
          <p:spPr>
            <a:xfrm>
              <a:off x="7774160" y="170100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3371942A-44AD-4E99-8A19-6727E58A11A1}"/>
                </a:ext>
              </a:extLst>
            </p:cNvPr>
            <p:cNvSpPr/>
            <p:nvPr/>
          </p:nvSpPr>
          <p:spPr>
            <a:xfrm>
              <a:off x="8607538" y="170100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C5B5C14-B9DC-406B-B2D0-03A257D85B75}"/>
                </a:ext>
              </a:extLst>
            </p:cNvPr>
            <p:cNvSpPr/>
            <p:nvPr/>
          </p:nvSpPr>
          <p:spPr>
            <a:xfrm>
              <a:off x="8190849" y="211769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nvGrpSpPr>
            <p:cNvPr id="2" name="그룹 1">
              <a:extLst>
                <a:ext uri="{FF2B5EF4-FFF2-40B4-BE49-F238E27FC236}">
                  <a16:creationId xmlns:a16="http://schemas.microsoft.com/office/drawing/2014/main" id="{1D15D233-DC06-479C-A883-AE849339A3D3}"/>
                </a:ext>
              </a:extLst>
            </p:cNvPr>
            <p:cNvGrpSpPr/>
            <p:nvPr/>
          </p:nvGrpSpPr>
          <p:grpSpPr>
            <a:xfrm>
              <a:off x="7774160" y="1284316"/>
              <a:ext cx="1250067" cy="1250069"/>
              <a:chOff x="7774160" y="1284316"/>
              <a:chExt cx="1250067" cy="1250069"/>
            </a:xfrm>
          </p:grpSpPr>
          <p:sp>
            <p:nvSpPr>
              <p:cNvPr id="88" name="직사각형 87">
                <a:extLst>
                  <a:ext uri="{FF2B5EF4-FFF2-40B4-BE49-F238E27FC236}">
                    <a16:creationId xmlns:a16="http://schemas.microsoft.com/office/drawing/2014/main" id="{02130139-DAE1-4170-8482-E98878976FEF}"/>
                  </a:ext>
                </a:extLst>
              </p:cNvPr>
              <p:cNvSpPr/>
              <p:nvPr/>
            </p:nvSpPr>
            <p:spPr>
              <a:xfrm>
                <a:off x="7774160" y="1284318"/>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B7E56F6-C9E6-42C3-BC2A-F27420FF7664}"/>
                  </a:ext>
                </a:extLst>
              </p:cNvPr>
              <p:cNvSpPr/>
              <p:nvPr/>
            </p:nvSpPr>
            <p:spPr>
              <a:xfrm>
                <a:off x="8607538" y="128431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B10DECF-B9DD-4B57-9684-7FFC2E396BA5}"/>
                  </a:ext>
                </a:extLst>
              </p:cNvPr>
              <p:cNvSpPr/>
              <p:nvPr/>
            </p:nvSpPr>
            <p:spPr>
              <a:xfrm>
                <a:off x="8190849" y="170100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35DB1165-9C84-42CC-BA98-124D1849DDFE}"/>
                  </a:ext>
                </a:extLst>
              </p:cNvPr>
              <p:cNvSpPr/>
              <p:nvPr/>
            </p:nvSpPr>
            <p:spPr>
              <a:xfrm>
                <a:off x="7774160" y="211769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004526C7-500A-4A8F-96C2-13099749CD00}"/>
                  </a:ext>
                </a:extLst>
              </p:cNvPr>
              <p:cNvSpPr/>
              <p:nvPr/>
            </p:nvSpPr>
            <p:spPr>
              <a:xfrm>
                <a:off x="8607538" y="2117694"/>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75519147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1010781" y="5573684"/>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445737" y="2845004"/>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8110899" y="528865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3289" y="2789872"/>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237392" y="3053348"/>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028779" y="3274424"/>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204910" y="297371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21599" y="297371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38288" y="2973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204910" y="339040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21599" y="339039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38288" y="3390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20490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2159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38288"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939504" y="5486893"/>
            <a:ext cx="19976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3</a:t>
            </a:r>
          </a:p>
        </p:txBody>
      </p:sp>
    </p:spTree>
    <p:extLst>
      <p:ext uri="{BB962C8B-B14F-4D97-AF65-F5344CB8AC3E}">
        <p14:creationId xmlns:p14="http://schemas.microsoft.com/office/powerpoint/2010/main" val="306644356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62542" y="538901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849747" y="5938619"/>
            <a:ext cx="1997663" cy="64633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3</a:t>
            </a:r>
          </a:p>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754112" y="5892452"/>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11171203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01100"/>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156614" y="1398520"/>
            <a:ext cx="956525" cy="956527"/>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782559" y="829784"/>
            <a:ext cx="3223959" cy="147732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4-1+0=3 3-3-1=-1 4+0-1=3</a:t>
            </a:r>
          </a:p>
          <a:p>
            <a:r>
              <a:rPr lang="en-US" altLang="ko-KR" sz="1800">
                <a:solidFill>
                  <a:schemeClr val="tx1"/>
                </a:solidFill>
                <a:latin typeface="Consolas" panose="020B0609020204030204" pitchFamily="49" charset="0"/>
              </a:rPr>
              <a:t>2-2-2=-2 4-2-2=0 3-1+0=2</a:t>
            </a:r>
          </a:p>
          <a:p>
            <a:r>
              <a:rPr lang="en-US" altLang="ko-KR" sz="1800">
                <a:solidFill>
                  <a:schemeClr val="tx1"/>
                </a:solidFill>
                <a:latin typeface="Consolas" panose="020B0609020204030204" pitchFamily="49" charset="0"/>
              </a:rPr>
              <a:t>2-1-0=1 3-1+1=3 4-1+1=4</a:t>
            </a:r>
          </a:p>
          <a:p>
            <a:pPr algn="l"/>
            <a:endParaRPr lang="en-US" altLang="ko-KR" sz="1800">
              <a:solidFill>
                <a:schemeClr val="tx1"/>
              </a:solidFill>
              <a:latin typeface="Consolas" panose="020B0609020204030204" pitchFamily="49" charset="0"/>
            </a:endParaRPr>
          </a:p>
          <a:p>
            <a:pPr algn="l"/>
            <a:endParaRPr lang="ko-KR" altLang="en-US" sz="1800">
              <a:solidFill>
                <a:schemeClr val="tx1"/>
              </a:solidFill>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191997" y="3122932"/>
            <a:ext cx="956525" cy="956527"/>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70678" y="4796930"/>
            <a:ext cx="956525" cy="956527"/>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615016" y="30570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8333000" y="31212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8331834" y="228720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748523" y="228720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9165212" y="228720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8331834" y="270389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748523" y="270389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9165212" y="270389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748523" y="312058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9165212" y="312058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8301207" y="270806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748523" y="22991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8333000" y="5019694"/>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8331834" y="4185652"/>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748523" y="4185651"/>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9165212" y="4185650"/>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8331834" y="4602341"/>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748523" y="4602340"/>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9165212" y="4602339"/>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748523" y="5019029"/>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9165212" y="5019028"/>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421959060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4001"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27982"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303512" y="2707824"/>
            <a:ext cx="12018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3" y="1761608"/>
            <a:ext cx="5828598" cy="400110"/>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505351" y="2707823"/>
            <a:ext cx="12018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557221" y="2246158"/>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759059" y="2246157"/>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62040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2</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2" y="1542825"/>
            <a:ext cx="5828598" cy="1323439"/>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[1, 2], [3, 4]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len(a[1])</a:t>
            </a:r>
          </a:p>
        </p:txBody>
      </p:sp>
      <p:sp>
        <p:nvSpPr>
          <p:cNvPr id="5" name="직사각형 4">
            <a:extLst>
              <a:ext uri="{FF2B5EF4-FFF2-40B4-BE49-F238E27FC236}">
                <a16:creationId xmlns:a16="http://schemas.microsoft.com/office/drawing/2014/main" id="{AFB3F103-BC82-4902-B692-C9E93F01F65E}"/>
              </a:ext>
            </a:extLst>
          </p:cNvPr>
          <p:cNvSpPr/>
          <p:nvPr/>
        </p:nvSpPr>
        <p:spPr>
          <a:xfrm>
            <a:off x="3303511" y="2707824"/>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932045" y="2707823"/>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AD5765A-C1C8-4025-9B2B-BC6EC4AEFD5B}"/>
              </a:ext>
            </a:extLst>
          </p:cNvPr>
          <p:cNvSpPr/>
          <p:nvPr/>
        </p:nvSpPr>
        <p:spPr>
          <a:xfrm>
            <a:off x="3439381"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B0F35D1-12C5-43F1-9400-32C3521B9925}"/>
              </a:ext>
            </a:extLst>
          </p:cNvPr>
          <p:cNvSpPr/>
          <p:nvPr/>
        </p:nvSpPr>
        <p:spPr>
          <a:xfrm>
            <a:off x="4617778"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6701F70-1B00-4AB1-AF61-D8A55D67D6F1}"/>
              </a:ext>
            </a:extLst>
          </p:cNvPr>
          <p:cNvSpPr/>
          <p:nvPr/>
        </p:nvSpPr>
        <p:spPr>
          <a:xfrm>
            <a:off x="6058263"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3</a:t>
            </a:r>
            <a:endParaRPr lang="ko-KR" altLang="en-US" sz="48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C92139-DB98-4044-AAD6-E3C618D7301A}"/>
              </a:ext>
            </a:extLst>
          </p:cNvPr>
          <p:cNvSpPr/>
          <p:nvPr/>
        </p:nvSpPr>
        <p:spPr>
          <a:xfrm>
            <a:off x="7236659"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4</a:t>
            </a:r>
            <a:endParaRPr lang="ko-KR" altLang="en-US" sz="48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EADA52A-1CC5-40FF-B591-AD2574988D6E}"/>
              </a:ext>
            </a:extLst>
          </p:cNvPr>
          <p:cNvSpPr txBox="1"/>
          <p:nvPr/>
        </p:nvSpPr>
        <p:spPr>
          <a:xfrm>
            <a:off x="4302729" y="2250711"/>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82E0204F-B834-472A-AA01-A74CDEABE635}"/>
              </a:ext>
            </a:extLst>
          </p:cNvPr>
          <p:cNvSpPr txBox="1"/>
          <p:nvPr/>
        </p:nvSpPr>
        <p:spPr>
          <a:xfrm>
            <a:off x="6899101" y="225071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3</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2" y="1542825"/>
            <a:ext cx="7895816" cy="1631216"/>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 [1,2], [3,4] ], [ [5,6], [7,8]]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len(a[1])</a:t>
            </a:r>
          </a:p>
          <a:p>
            <a:r>
              <a:rPr lang="en-US" altLang="ko-KR" sz="2000">
                <a:solidFill>
                  <a:schemeClr val="tx1"/>
                </a:solidFill>
                <a:latin typeface="Consolas" panose="020B0609020204030204" pitchFamily="49" charset="0"/>
              </a:rPr>
              <a:t>len(a[0][0])</a:t>
            </a:r>
          </a:p>
        </p:txBody>
      </p:sp>
      <p:sp>
        <p:nvSpPr>
          <p:cNvPr id="5" name="직사각형 4">
            <a:extLst>
              <a:ext uri="{FF2B5EF4-FFF2-40B4-BE49-F238E27FC236}">
                <a16:creationId xmlns:a16="http://schemas.microsoft.com/office/drawing/2014/main" id="{AFB3F103-BC82-4902-B692-C9E93F01F65E}"/>
              </a:ext>
            </a:extLst>
          </p:cNvPr>
          <p:cNvSpPr/>
          <p:nvPr/>
        </p:nvSpPr>
        <p:spPr>
          <a:xfrm>
            <a:off x="1133183"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441522"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94905"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304182"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20D9F610-A2CF-4FB6-88E3-8E2B84673324}"/>
              </a:ext>
            </a:extLst>
          </p:cNvPr>
          <p:cNvGrpSpPr/>
          <p:nvPr/>
        </p:nvGrpSpPr>
        <p:grpSpPr>
          <a:xfrm>
            <a:off x="1450803" y="4042201"/>
            <a:ext cx="1730711" cy="686112"/>
            <a:chOff x="1417358" y="3981255"/>
            <a:chExt cx="1667018" cy="686112"/>
          </a:xfrm>
        </p:grpSpPr>
        <p:sp>
          <p:nvSpPr>
            <p:cNvPr id="20" name="직사각형 19">
              <a:extLst>
                <a:ext uri="{FF2B5EF4-FFF2-40B4-BE49-F238E27FC236}">
                  <a16:creationId xmlns:a16="http://schemas.microsoft.com/office/drawing/2014/main" id="{2DC2F115-870A-4382-B136-F79366032CAF}"/>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57C8275-1EA1-45E9-97F3-FCEFECD0EE14}"/>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grpSp>
      <p:grpSp>
        <p:nvGrpSpPr>
          <p:cNvPr id="22" name="그룹 21">
            <a:extLst>
              <a:ext uri="{FF2B5EF4-FFF2-40B4-BE49-F238E27FC236}">
                <a16:creationId xmlns:a16="http://schemas.microsoft.com/office/drawing/2014/main" id="{E68777D2-EF48-4C41-B9DF-0D14D546AAA5}"/>
              </a:ext>
            </a:extLst>
          </p:cNvPr>
          <p:cNvGrpSpPr/>
          <p:nvPr/>
        </p:nvGrpSpPr>
        <p:grpSpPr>
          <a:xfrm>
            <a:off x="3471514" y="4042201"/>
            <a:ext cx="1730711" cy="686112"/>
            <a:chOff x="1417358" y="3981255"/>
            <a:chExt cx="1667018" cy="686112"/>
          </a:xfrm>
        </p:grpSpPr>
        <p:sp>
          <p:nvSpPr>
            <p:cNvPr id="23" name="직사각형 22">
              <a:extLst>
                <a:ext uri="{FF2B5EF4-FFF2-40B4-BE49-F238E27FC236}">
                  <a16:creationId xmlns:a16="http://schemas.microsoft.com/office/drawing/2014/main" id="{31F1BCB9-6458-432D-948F-F99E9C93BAE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3</a:t>
              </a:r>
              <a:endParaRPr lang="ko-KR" altLang="en-US" sz="4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1C68407-A711-470E-99EC-861B90D54708}"/>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4</a:t>
              </a:r>
              <a:endParaRPr lang="ko-KR" altLang="en-US" sz="4800">
                <a:solidFill>
                  <a:schemeClr val="tx1"/>
                </a:solidFill>
                <a:latin typeface="Consolas" panose="020B0609020204030204" pitchFamily="49" charset="0"/>
              </a:endParaRPr>
            </a:p>
          </p:txBody>
        </p:sp>
      </p:grpSp>
      <p:sp>
        <p:nvSpPr>
          <p:cNvPr id="25" name="직사각형 24">
            <a:extLst>
              <a:ext uri="{FF2B5EF4-FFF2-40B4-BE49-F238E27FC236}">
                <a16:creationId xmlns:a16="http://schemas.microsoft.com/office/drawing/2014/main" id="{BD1F7F4C-EF39-43E5-B677-738BB4EA4A8C}"/>
              </a:ext>
            </a:extLst>
          </p:cNvPr>
          <p:cNvSpPr/>
          <p:nvPr/>
        </p:nvSpPr>
        <p:spPr>
          <a:xfrm>
            <a:off x="5592025"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CFFC109D-B77C-4566-A4D3-FFEBE13A0BD3}"/>
              </a:ext>
            </a:extLst>
          </p:cNvPr>
          <p:cNvSpPr/>
          <p:nvPr/>
        </p:nvSpPr>
        <p:spPr>
          <a:xfrm>
            <a:off x="7601302"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grpSp>
        <p:nvGrpSpPr>
          <p:cNvPr id="27" name="그룹 26">
            <a:extLst>
              <a:ext uri="{FF2B5EF4-FFF2-40B4-BE49-F238E27FC236}">
                <a16:creationId xmlns:a16="http://schemas.microsoft.com/office/drawing/2014/main" id="{704F64ED-6814-4C41-B6D7-513A46DCC6A8}"/>
              </a:ext>
            </a:extLst>
          </p:cNvPr>
          <p:cNvGrpSpPr/>
          <p:nvPr/>
        </p:nvGrpSpPr>
        <p:grpSpPr>
          <a:xfrm>
            <a:off x="5747923" y="4042201"/>
            <a:ext cx="1730711" cy="686112"/>
            <a:chOff x="1417358" y="3981255"/>
            <a:chExt cx="1667018" cy="686112"/>
          </a:xfrm>
        </p:grpSpPr>
        <p:sp>
          <p:nvSpPr>
            <p:cNvPr id="28" name="직사각형 27">
              <a:extLst>
                <a:ext uri="{FF2B5EF4-FFF2-40B4-BE49-F238E27FC236}">
                  <a16:creationId xmlns:a16="http://schemas.microsoft.com/office/drawing/2014/main" id="{446FEEAD-E67A-4D2D-B11F-206CF21F3CA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5</a:t>
              </a:r>
              <a:endParaRPr lang="ko-KR" altLang="en-US" sz="4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702070C-C3EE-496F-A336-A3A479321A66}"/>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6</a:t>
              </a:r>
              <a:endParaRPr lang="ko-KR" altLang="en-US" sz="4800">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951CB02B-672C-4300-9141-361D38748E8D}"/>
              </a:ext>
            </a:extLst>
          </p:cNvPr>
          <p:cNvGrpSpPr/>
          <p:nvPr/>
        </p:nvGrpSpPr>
        <p:grpSpPr>
          <a:xfrm>
            <a:off x="7768634" y="4042201"/>
            <a:ext cx="1730711" cy="686112"/>
            <a:chOff x="1417358" y="3981255"/>
            <a:chExt cx="1667018" cy="686112"/>
          </a:xfrm>
        </p:grpSpPr>
        <p:sp>
          <p:nvSpPr>
            <p:cNvPr id="31" name="직사각형 30">
              <a:extLst>
                <a:ext uri="{FF2B5EF4-FFF2-40B4-BE49-F238E27FC236}">
                  <a16:creationId xmlns:a16="http://schemas.microsoft.com/office/drawing/2014/main" id="{BFA65317-B01B-4C01-B838-3E5BCEA22B5B}"/>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7</a:t>
              </a:r>
              <a:endParaRPr lang="ko-KR" altLang="en-US" sz="4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1AF155F-C445-4420-9064-F120006F3949}"/>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8</a:t>
              </a:r>
              <a:endParaRPr lang="ko-KR" altLang="en-US" sz="4800">
                <a:solidFill>
                  <a:schemeClr val="tx1"/>
                </a:solidFill>
                <a:latin typeface="Consolas" panose="020B0609020204030204" pitchFamily="49" charset="0"/>
              </a:endParaRPr>
            </a:p>
          </p:txBody>
        </p:sp>
      </p:grpSp>
      <p:sp>
        <p:nvSpPr>
          <p:cNvPr id="3" name="TextBox 2">
            <a:extLst>
              <a:ext uri="{FF2B5EF4-FFF2-40B4-BE49-F238E27FC236}">
                <a16:creationId xmlns:a16="http://schemas.microsoft.com/office/drawing/2014/main" id="{AD57E06D-1E6F-4F77-B8FE-93575D53BD0F}"/>
              </a:ext>
            </a:extLst>
          </p:cNvPr>
          <p:cNvSpPr txBox="1"/>
          <p:nvPr/>
        </p:nvSpPr>
        <p:spPr>
          <a:xfrm>
            <a:off x="2960142" y="349492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0373174-5752-4C63-94EF-D979C47F1F5F}"/>
              </a:ext>
            </a:extLst>
          </p:cNvPr>
          <p:cNvSpPr txBox="1"/>
          <p:nvPr/>
        </p:nvSpPr>
        <p:spPr>
          <a:xfrm>
            <a:off x="1903656" y="3632533"/>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2461532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0" y="1542825"/>
            <a:ext cx="10114498" cy="1631216"/>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 [ [1], [2] ], [[3],[4]] ], </a:t>
            </a:r>
          </a:p>
          <a:p>
            <a:r>
              <a:rPr lang="en-US" altLang="ko-KR" sz="2000">
                <a:solidFill>
                  <a:schemeClr val="tx1"/>
                </a:solidFill>
                <a:latin typeface="Consolas" panose="020B0609020204030204" pitchFamily="49" charset="0"/>
              </a:rPr>
              <a:t>                [[[5],[6]],[[7],[8]]]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len(a[0][0][0])</a:t>
            </a:r>
          </a:p>
        </p:txBody>
      </p:sp>
      <p:sp>
        <p:nvSpPr>
          <p:cNvPr id="5" name="직사각형 4">
            <a:extLst>
              <a:ext uri="{FF2B5EF4-FFF2-40B4-BE49-F238E27FC236}">
                <a16:creationId xmlns:a16="http://schemas.microsoft.com/office/drawing/2014/main" id="{AFB3F103-BC82-4902-B692-C9E93F01F65E}"/>
              </a:ext>
            </a:extLst>
          </p:cNvPr>
          <p:cNvSpPr/>
          <p:nvPr/>
        </p:nvSpPr>
        <p:spPr>
          <a:xfrm>
            <a:off x="1133183"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441522"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80664"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289941"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2DC2F115-870A-4382-B136-F79366032CAF}"/>
              </a:ext>
            </a:extLst>
          </p:cNvPr>
          <p:cNvSpPr/>
          <p:nvPr/>
        </p:nvSpPr>
        <p:spPr>
          <a:xfrm>
            <a:off x="1408621" y="404217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57C8275-1EA1-45E9-97F3-FCEFECD0EE14}"/>
              </a:ext>
            </a:extLst>
          </p:cNvPr>
          <p:cNvSpPr/>
          <p:nvPr/>
        </p:nvSpPr>
        <p:spPr>
          <a:xfrm>
            <a:off x="2273977" y="404217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22" name="그룹 21">
            <a:extLst>
              <a:ext uri="{FF2B5EF4-FFF2-40B4-BE49-F238E27FC236}">
                <a16:creationId xmlns:a16="http://schemas.microsoft.com/office/drawing/2014/main" id="{E68777D2-EF48-4C41-B9DF-0D14D546AAA5}"/>
              </a:ext>
            </a:extLst>
          </p:cNvPr>
          <p:cNvGrpSpPr/>
          <p:nvPr/>
        </p:nvGrpSpPr>
        <p:grpSpPr>
          <a:xfrm>
            <a:off x="3429332" y="4042179"/>
            <a:ext cx="1730711" cy="686112"/>
            <a:chOff x="1417358" y="3981255"/>
            <a:chExt cx="1667018" cy="686112"/>
          </a:xfrm>
        </p:grpSpPr>
        <p:sp>
          <p:nvSpPr>
            <p:cNvPr id="23" name="직사각형 22">
              <a:extLst>
                <a:ext uri="{FF2B5EF4-FFF2-40B4-BE49-F238E27FC236}">
                  <a16:creationId xmlns:a16="http://schemas.microsoft.com/office/drawing/2014/main" id="{31F1BCB9-6458-432D-948F-F99E9C93BAE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1C68407-A711-470E-99EC-861B90D54708}"/>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25" name="직사각형 24">
            <a:extLst>
              <a:ext uri="{FF2B5EF4-FFF2-40B4-BE49-F238E27FC236}">
                <a16:creationId xmlns:a16="http://schemas.microsoft.com/office/drawing/2014/main" id="{BD1F7F4C-EF39-43E5-B677-738BB4EA4A8C}"/>
              </a:ext>
            </a:extLst>
          </p:cNvPr>
          <p:cNvSpPr/>
          <p:nvPr/>
        </p:nvSpPr>
        <p:spPr>
          <a:xfrm>
            <a:off x="5577784"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CFFC109D-B77C-4566-A4D3-FFEBE13A0BD3}"/>
              </a:ext>
            </a:extLst>
          </p:cNvPr>
          <p:cNvSpPr/>
          <p:nvPr/>
        </p:nvSpPr>
        <p:spPr>
          <a:xfrm>
            <a:off x="7587061"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27" name="그룹 26">
            <a:extLst>
              <a:ext uri="{FF2B5EF4-FFF2-40B4-BE49-F238E27FC236}">
                <a16:creationId xmlns:a16="http://schemas.microsoft.com/office/drawing/2014/main" id="{704F64ED-6814-4C41-B6D7-513A46DCC6A8}"/>
              </a:ext>
            </a:extLst>
          </p:cNvPr>
          <p:cNvGrpSpPr/>
          <p:nvPr/>
        </p:nvGrpSpPr>
        <p:grpSpPr>
          <a:xfrm>
            <a:off x="5705741" y="4042179"/>
            <a:ext cx="1730711" cy="686112"/>
            <a:chOff x="1417358" y="3981255"/>
            <a:chExt cx="1667018" cy="686112"/>
          </a:xfrm>
        </p:grpSpPr>
        <p:sp>
          <p:nvSpPr>
            <p:cNvPr id="28" name="직사각형 27">
              <a:extLst>
                <a:ext uri="{FF2B5EF4-FFF2-40B4-BE49-F238E27FC236}">
                  <a16:creationId xmlns:a16="http://schemas.microsoft.com/office/drawing/2014/main" id="{446FEEAD-E67A-4D2D-B11F-206CF21F3CA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702070C-C3EE-496F-A336-A3A479321A66}"/>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951CB02B-672C-4300-9141-361D38748E8D}"/>
              </a:ext>
            </a:extLst>
          </p:cNvPr>
          <p:cNvGrpSpPr/>
          <p:nvPr/>
        </p:nvGrpSpPr>
        <p:grpSpPr>
          <a:xfrm>
            <a:off x="7726452" y="4042179"/>
            <a:ext cx="1730711" cy="686112"/>
            <a:chOff x="1417358" y="3981255"/>
            <a:chExt cx="1667018" cy="686112"/>
          </a:xfrm>
        </p:grpSpPr>
        <p:sp>
          <p:nvSpPr>
            <p:cNvPr id="31" name="직사각형 30">
              <a:extLst>
                <a:ext uri="{FF2B5EF4-FFF2-40B4-BE49-F238E27FC236}">
                  <a16:creationId xmlns:a16="http://schemas.microsoft.com/office/drawing/2014/main" id="{BFA65317-B01B-4C01-B838-3E5BCEA22B5B}"/>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1AF155F-C445-4420-9064-F120006F3949}"/>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33" name="직사각형 32">
            <a:extLst>
              <a:ext uri="{FF2B5EF4-FFF2-40B4-BE49-F238E27FC236}">
                <a16:creationId xmlns:a16="http://schemas.microsoft.com/office/drawing/2014/main" id="{3E2C9904-BF7A-4A42-BC42-AB46817FE9B2}"/>
              </a:ext>
            </a:extLst>
          </p:cNvPr>
          <p:cNvSpPr/>
          <p:nvPr/>
        </p:nvSpPr>
        <p:spPr>
          <a:xfrm>
            <a:off x="1538924" y="4153023"/>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3E05388-BFA8-43E2-B0E3-46A660EB9175}"/>
              </a:ext>
            </a:extLst>
          </p:cNvPr>
          <p:cNvSpPr/>
          <p:nvPr/>
        </p:nvSpPr>
        <p:spPr>
          <a:xfrm>
            <a:off x="2400171"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F426174-73FF-4A0C-81C5-683ACD048F93}"/>
              </a:ext>
            </a:extLst>
          </p:cNvPr>
          <p:cNvSpPr/>
          <p:nvPr/>
        </p:nvSpPr>
        <p:spPr>
          <a:xfrm>
            <a:off x="3567706"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ED4561B-EBDA-4B20-B5E3-2C8789DB94EC}"/>
              </a:ext>
            </a:extLst>
          </p:cNvPr>
          <p:cNvSpPr/>
          <p:nvPr/>
        </p:nvSpPr>
        <p:spPr>
          <a:xfrm>
            <a:off x="4432848"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8F51739-E3B7-4F84-9037-089D16EDE5A6}"/>
              </a:ext>
            </a:extLst>
          </p:cNvPr>
          <p:cNvSpPr/>
          <p:nvPr/>
        </p:nvSpPr>
        <p:spPr>
          <a:xfrm>
            <a:off x="5839225"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AF1D33FA-75C9-4A10-BAC8-F92A3761DF70}"/>
              </a:ext>
            </a:extLst>
          </p:cNvPr>
          <p:cNvSpPr/>
          <p:nvPr/>
        </p:nvSpPr>
        <p:spPr>
          <a:xfrm>
            <a:off x="6704367"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A856EF5-78C5-4393-BF32-41C304A9616C}"/>
              </a:ext>
            </a:extLst>
          </p:cNvPr>
          <p:cNvSpPr/>
          <p:nvPr/>
        </p:nvSpPr>
        <p:spPr>
          <a:xfrm>
            <a:off x="7859216"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0BBB138-03D1-4A4A-8772-2F4A9731B672}"/>
              </a:ext>
            </a:extLst>
          </p:cNvPr>
          <p:cNvSpPr/>
          <p:nvPr/>
        </p:nvSpPr>
        <p:spPr>
          <a:xfrm>
            <a:off x="8724358"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408861" y="776770"/>
            <a:ext cx="4772460" cy="3046988"/>
          </a:xfrm>
          <a:prstGeom prst="rect">
            <a:avLst/>
          </a:prstGeom>
          <a:noFill/>
        </p:spPr>
        <p:txBody>
          <a:bodyPr wrap="none" rtlCol="0">
            <a:spAutoFit/>
          </a:bodyPr>
          <a:lstStyle/>
          <a:p>
            <a:r>
              <a:rPr lang="en-US" altLang="ko-KR" sz="2400">
                <a:solidFill>
                  <a:schemeClr val="tx1"/>
                </a:solidFill>
                <a:latin typeface="Consolas" panose="020B0609020204030204" pitchFamily="49" charset="0"/>
              </a:rPr>
              <a:t>[   [  [  [1],[2],[3]  ],</a:t>
            </a:r>
          </a:p>
          <a:p>
            <a:r>
              <a:rPr lang="en-US" altLang="ko-KR" sz="2400">
                <a:solidFill>
                  <a:schemeClr val="tx1"/>
                </a:solidFill>
                <a:latin typeface="Consolas" panose="020B0609020204030204" pitchFamily="49" charset="0"/>
              </a:rPr>
              <a:t>       [[4],[5],[6]],</a:t>
            </a:r>
          </a:p>
          <a:p>
            <a:r>
              <a:rPr lang="en-US" altLang="ko-KR" sz="2400">
                <a:solidFill>
                  <a:schemeClr val="tx1"/>
                </a:solidFill>
                <a:latin typeface="Consolas" panose="020B0609020204030204" pitchFamily="49" charset="0"/>
              </a:rPr>
              <a:t>       [[7],[8],[9]]  ]  ] </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len(a)</a:t>
            </a:r>
          </a:p>
          <a:p>
            <a:r>
              <a:rPr lang="en-US" altLang="ko-KR" sz="2400">
                <a:solidFill>
                  <a:schemeClr val="tx1"/>
                </a:solidFill>
                <a:latin typeface="Consolas" panose="020B0609020204030204" pitchFamily="49" charset="0"/>
              </a:rPr>
              <a:t>len(a[0])</a:t>
            </a:r>
          </a:p>
          <a:p>
            <a:r>
              <a:rPr lang="en-US" altLang="ko-KR" sz="2400">
                <a:solidFill>
                  <a:schemeClr val="tx1"/>
                </a:solidFill>
                <a:latin typeface="Consolas" panose="020B0609020204030204" pitchFamily="49" charset="0"/>
              </a:rPr>
              <a:t>len(a[0][0])</a:t>
            </a:r>
          </a:p>
          <a:p>
            <a:r>
              <a:rPr lang="en-US" altLang="ko-KR" sz="2400">
                <a:solidFill>
                  <a:schemeClr val="tx1"/>
                </a:solidFill>
                <a:latin typeface="Consolas" panose="020B0609020204030204" pitchFamily="49" charset="0"/>
              </a:rPr>
              <a:t>len(a[0][0][0])</a:t>
            </a:r>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1351966" y="4323452"/>
            <a:ext cx="7550812"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AF8FF8-08A9-40CA-AC94-54015000D18B}"/>
              </a:ext>
            </a:extLst>
          </p:cNvPr>
          <p:cNvSpPr/>
          <p:nvPr/>
        </p:nvSpPr>
        <p:spPr>
          <a:xfrm>
            <a:off x="1694164" y="4440951"/>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BCCFDA7-C6A5-418C-B3DC-4725F8EFFC63}"/>
              </a:ext>
            </a:extLst>
          </p:cNvPr>
          <p:cNvSpPr/>
          <p:nvPr/>
        </p:nvSpPr>
        <p:spPr>
          <a:xfrm>
            <a:off x="3982969" y="4440951"/>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5EFE40A-BB29-4FF8-BD2A-2B811C88B88E}"/>
              </a:ext>
            </a:extLst>
          </p:cNvPr>
          <p:cNvSpPr/>
          <p:nvPr/>
        </p:nvSpPr>
        <p:spPr>
          <a:xfrm>
            <a:off x="6271775" y="4440950"/>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8" name="그룹 7">
            <a:extLst>
              <a:ext uri="{FF2B5EF4-FFF2-40B4-BE49-F238E27FC236}">
                <a16:creationId xmlns:a16="http://schemas.microsoft.com/office/drawing/2014/main" id="{8263E7FC-0713-40C2-83E1-FB0BF844FBCC}"/>
              </a:ext>
            </a:extLst>
          </p:cNvPr>
          <p:cNvGrpSpPr/>
          <p:nvPr/>
        </p:nvGrpSpPr>
        <p:grpSpPr>
          <a:xfrm>
            <a:off x="1865264" y="4562023"/>
            <a:ext cx="1926972" cy="686031"/>
            <a:chOff x="1809165" y="3714643"/>
            <a:chExt cx="1893318" cy="868578"/>
          </a:xfrm>
        </p:grpSpPr>
        <p:sp>
          <p:nvSpPr>
            <p:cNvPr id="22" name="직사각형 21">
              <a:extLst>
                <a:ext uri="{FF2B5EF4-FFF2-40B4-BE49-F238E27FC236}">
                  <a16:creationId xmlns:a16="http://schemas.microsoft.com/office/drawing/2014/main" id="{2C444164-CBAF-4CC7-ACED-FFFCC9CDB0C0}"/>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45601E7-D06A-4BB0-9509-CEB43174A32B}"/>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5BBB069-4784-4A31-896D-DE9844370B31}"/>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6" name="그룹 25">
            <a:extLst>
              <a:ext uri="{FF2B5EF4-FFF2-40B4-BE49-F238E27FC236}">
                <a16:creationId xmlns:a16="http://schemas.microsoft.com/office/drawing/2014/main" id="{2EBC3AB1-F5AF-461D-9E4C-6CD027559D42}"/>
              </a:ext>
            </a:extLst>
          </p:cNvPr>
          <p:cNvGrpSpPr/>
          <p:nvPr/>
        </p:nvGrpSpPr>
        <p:grpSpPr>
          <a:xfrm>
            <a:off x="4163885" y="4572378"/>
            <a:ext cx="1926972" cy="686031"/>
            <a:chOff x="1809165" y="3714643"/>
            <a:chExt cx="1893318" cy="868578"/>
          </a:xfrm>
        </p:grpSpPr>
        <p:sp>
          <p:nvSpPr>
            <p:cNvPr id="27" name="직사각형 26">
              <a:extLst>
                <a:ext uri="{FF2B5EF4-FFF2-40B4-BE49-F238E27FC236}">
                  <a16:creationId xmlns:a16="http://schemas.microsoft.com/office/drawing/2014/main" id="{B40C9A56-DBF8-4A9A-BC6D-8EB75B5A12B2}"/>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B6024FBB-DA48-439E-B783-CD01EA8FE4F9}"/>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B89E8989-DFE6-4F9D-BA9B-7DDC2282C64E}"/>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6BD9D1F7-9990-4D24-BCAB-8771D9BAE9D0}"/>
              </a:ext>
            </a:extLst>
          </p:cNvPr>
          <p:cNvGrpSpPr/>
          <p:nvPr/>
        </p:nvGrpSpPr>
        <p:grpSpPr>
          <a:xfrm>
            <a:off x="6452691" y="4572378"/>
            <a:ext cx="1926972" cy="686031"/>
            <a:chOff x="1809165" y="3714643"/>
            <a:chExt cx="1893318" cy="868578"/>
          </a:xfrm>
        </p:grpSpPr>
        <p:sp>
          <p:nvSpPr>
            <p:cNvPr id="31" name="직사각형 30">
              <a:extLst>
                <a:ext uri="{FF2B5EF4-FFF2-40B4-BE49-F238E27FC236}">
                  <a16:creationId xmlns:a16="http://schemas.microsoft.com/office/drawing/2014/main" id="{1EDFB650-ED99-4594-AA00-2E3E27FA9EC1}"/>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6AE134B-0719-4B9F-A2A4-C4D0E0D92D1D}"/>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27F53464-CA48-4344-B5C5-DD30A56D90F4}"/>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36" name="직사각형 35">
            <a:extLst>
              <a:ext uri="{FF2B5EF4-FFF2-40B4-BE49-F238E27FC236}">
                <a16:creationId xmlns:a16="http://schemas.microsoft.com/office/drawing/2014/main" id="{0E864419-D20C-41F2-BE37-A1A2A9E5B0EA}"/>
              </a:ext>
            </a:extLst>
          </p:cNvPr>
          <p:cNvSpPr/>
          <p:nvPr/>
        </p:nvSpPr>
        <p:spPr>
          <a:xfrm>
            <a:off x="1965539" y="465178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EFD0D9E-3FA8-42C8-ADDA-892DEC66815D}"/>
              </a:ext>
            </a:extLst>
          </p:cNvPr>
          <p:cNvSpPr/>
          <p:nvPr/>
        </p:nvSpPr>
        <p:spPr>
          <a:xfrm>
            <a:off x="2599799" y="4651779"/>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4C7B69C-ED85-4E77-B08F-4A76F0F9F8A0}"/>
              </a:ext>
            </a:extLst>
          </p:cNvPr>
          <p:cNvSpPr/>
          <p:nvPr/>
        </p:nvSpPr>
        <p:spPr>
          <a:xfrm>
            <a:off x="3222839" y="4651778"/>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1B2021D-DEC8-4FDC-9C76-10F03831E20B}"/>
              </a:ext>
            </a:extLst>
          </p:cNvPr>
          <p:cNvSpPr/>
          <p:nvPr/>
        </p:nvSpPr>
        <p:spPr>
          <a:xfrm>
            <a:off x="4241721" y="4645291"/>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20D5531-F80C-4192-A2F3-67789F4B06AD}"/>
              </a:ext>
            </a:extLst>
          </p:cNvPr>
          <p:cNvSpPr/>
          <p:nvPr/>
        </p:nvSpPr>
        <p:spPr>
          <a:xfrm>
            <a:off x="4900173"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610A200-9A32-4FA0-BCB1-F34255744B63}"/>
              </a:ext>
            </a:extLst>
          </p:cNvPr>
          <p:cNvSpPr/>
          <p:nvPr/>
        </p:nvSpPr>
        <p:spPr>
          <a:xfrm>
            <a:off x="5527771" y="464529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B4C97D3-4B10-4884-B174-E6FFEBD4032B}"/>
              </a:ext>
            </a:extLst>
          </p:cNvPr>
          <p:cNvSpPr/>
          <p:nvPr/>
        </p:nvSpPr>
        <p:spPr>
          <a:xfrm>
            <a:off x="6539292"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D962B4-EBB3-4817-91C4-68A968BD6319}"/>
              </a:ext>
            </a:extLst>
          </p:cNvPr>
          <p:cNvSpPr/>
          <p:nvPr/>
        </p:nvSpPr>
        <p:spPr>
          <a:xfrm>
            <a:off x="7186173" y="464529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30505CA-1692-47A4-A509-C8DA343FEF8B}"/>
              </a:ext>
            </a:extLst>
          </p:cNvPr>
          <p:cNvSpPr/>
          <p:nvPr/>
        </p:nvSpPr>
        <p:spPr>
          <a:xfrm>
            <a:off x="7819383"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51372337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461085" y="883960"/>
            <a:ext cx="8756439"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 [ 1. ] ], [[1.]] ]  ,  [[[1.]],[[1.]]]   ])</a:t>
            </a:r>
          </a:p>
          <a:p>
            <a:r>
              <a:rPr lang="en-US" altLang="ko-KR" sz="1400">
                <a:solidFill>
                  <a:schemeClr val="tx1"/>
                </a:solidFill>
                <a:latin typeface="Consolas" panose="020B0609020204030204" pitchFamily="49" charset="0"/>
              </a:rPr>
              <a:t>print("weight.shape=", weight.shape)</a:t>
            </a:r>
          </a:p>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185426" y="3619550"/>
            <a:ext cx="2950462"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009" y="4182343"/>
            <a:ext cx="2581275" cy="24003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395190"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830249"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7265308"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395190"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830249"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7265308"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395190"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830249"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7265308"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9057776" y="3170803"/>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9492835" y="3170803"/>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9057776" y="360586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9492835" y="360586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60212"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938695"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55021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101098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628702"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234615"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31309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924621"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385388"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300310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695565"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695565"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695565"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395190"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830249"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7265308"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695565"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9057776" y="4760899"/>
            <a:ext cx="870118" cy="870118"/>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732646" y="3038842"/>
            <a:ext cx="5087073"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(2,2,1,1)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77597" y="3009366"/>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9503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45200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3074185" y="3011622"/>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395190"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830249"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7265308"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395190"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24</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830249"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28</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7265308"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395190"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830249"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7265308"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347992" y="2701183"/>
            <a:ext cx="917316"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image</a:t>
            </a:r>
            <a:endParaRPr lang="ko-KR" altLang="en-US" sz="2000">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758866" y="2734791"/>
            <a:ext cx="1121788"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filter</a:t>
            </a:r>
            <a:endParaRPr lang="ko-KR" altLang="en-US" sz="20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6361048" y="6382588"/>
            <a:ext cx="1571231" cy="707886"/>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feature map</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555308" y="941521"/>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  [[[1.,10.,-1.]], [[1.,10.,-1.]]],  [[[1.,10.,-1.]],[[1.,10.,-1.]]]  ])</a:t>
            </a:r>
          </a:p>
        </p:txBody>
      </p:sp>
      <p:sp>
        <p:nvSpPr>
          <p:cNvPr id="3" name="TextBox 2">
            <a:extLst>
              <a:ext uri="{FF2B5EF4-FFF2-40B4-BE49-F238E27FC236}">
                <a16:creationId xmlns:a16="http://schemas.microsoft.com/office/drawing/2014/main" id="{6C5B3228-ABC8-4D17-B278-14D45952A206}"/>
              </a:ext>
            </a:extLst>
          </p:cNvPr>
          <p:cNvSpPr txBox="1"/>
          <p:nvPr/>
        </p:nvSpPr>
        <p:spPr>
          <a:xfrm>
            <a:off x="249464" y="2656400"/>
            <a:ext cx="3034974"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weight</a:t>
            </a:r>
            <a:r>
              <a:rPr lang="en-US" altLang="ko-KR" err="1">
                <a:solidFill>
                  <a:schemeClr val="tx1"/>
                </a:solidFill>
                <a:latin typeface="Consolas" panose="020B0609020204030204" pitchFamily="49" charset="0"/>
              </a:rPr>
              <a:t>.</a:t>
            </a:r>
            <a:r>
              <a:rPr lang="en-US" altLang="ko-KR">
                <a:solidFill>
                  <a:schemeClr val="tx1"/>
                </a:solidFill>
                <a:latin typeface="Consolas" panose="020B0609020204030204" pitchFamily="49" charset="0"/>
              </a:rPr>
              <a:t>shape (2, 2, 1, 3)</a:t>
            </a:r>
          </a:p>
        </p:txBody>
      </p:sp>
      <p:sp>
        <p:nvSpPr>
          <p:cNvPr id="2" name="직사각형 1">
            <a:extLst>
              <a:ext uri="{FF2B5EF4-FFF2-40B4-BE49-F238E27FC236}">
                <a16:creationId xmlns:a16="http://schemas.microsoft.com/office/drawing/2014/main" id="{9449E680-EDB7-415A-B62F-878EFD166A5B}"/>
              </a:ext>
            </a:extLst>
          </p:cNvPr>
          <p:cNvSpPr/>
          <p:nvPr/>
        </p:nvSpPr>
        <p:spPr>
          <a:xfrm>
            <a:off x="757292" y="1722213"/>
            <a:ext cx="4176525" cy="7517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9915CB7-B064-4039-9012-82FD548BBD04}"/>
              </a:ext>
            </a:extLst>
          </p:cNvPr>
          <p:cNvSpPr/>
          <p:nvPr/>
        </p:nvSpPr>
        <p:spPr>
          <a:xfrm>
            <a:off x="4933817" y="1722213"/>
            <a:ext cx="4176525" cy="7517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321E66A2-29F9-40E5-9F29-E1B5D82F2FA8}"/>
              </a:ext>
            </a:extLst>
          </p:cNvPr>
          <p:cNvSpPr/>
          <p:nvPr/>
        </p:nvSpPr>
        <p:spPr>
          <a:xfrm>
            <a:off x="847051"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4FF03B-CDE3-4E0A-B7C9-6C3135A7EC7D}"/>
              </a:ext>
            </a:extLst>
          </p:cNvPr>
          <p:cNvSpPr/>
          <p:nvPr/>
        </p:nvSpPr>
        <p:spPr>
          <a:xfrm>
            <a:off x="2845554"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4BA21C-53C0-4703-809E-4135AF95D95A}"/>
              </a:ext>
            </a:extLst>
          </p:cNvPr>
          <p:cNvSpPr/>
          <p:nvPr/>
        </p:nvSpPr>
        <p:spPr>
          <a:xfrm>
            <a:off x="932578"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FA8BDAE-5F0D-471F-9362-FB9D28C7A1E5}"/>
              </a:ext>
            </a:extLst>
          </p:cNvPr>
          <p:cNvSpPr/>
          <p:nvPr/>
        </p:nvSpPr>
        <p:spPr>
          <a:xfrm>
            <a:off x="101810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2A5966-20E1-4391-8D51-7E1B648B71B4}"/>
              </a:ext>
            </a:extLst>
          </p:cNvPr>
          <p:cNvSpPr/>
          <p:nvPr/>
        </p:nvSpPr>
        <p:spPr>
          <a:xfrm>
            <a:off x="1568827"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0F86BB1D-046B-4127-B6D7-BDE71C63BA52}"/>
              </a:ext>
            </a:extLst>
          </p:cNvPr>
          <p:cNvSpPr/>
          <p:nvPr/>
        </p:nvSpPr>
        <p:spPr>
          <a:xfrm>
            <a:off x="211955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4752DEA-1B30-45E4-99D4-E0EC5FA43719}"/>
              </a:ext>
            </a:extLst>
          </p:cNvPr>
          <p:cNvSpPr/>
          <p:nvPr/>
        </p:nvSpPr>
        <p:spPr>
          <a:xfrm>
            <a:off x="2931081"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A1A20A8-76D7-4FF8-ABBC-E2C31E3A716F}"/>
              </a:ext>
            </a:extLst>
          </p:cNvPr>
          <p:cNvSpPr/>
          <p:nvPr/>
        </p:nvSpPr>
        <p:spPr>
          <a:xfrm>
            <a:off x="3016608"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909E2AE-D4BC-4911-B445-1057C31C8B85}"/>
              </a:ext>
            </a:extLst>
          </p:cNvPr>
          <p:cNvSpPr/>
          <p:nvPr/>
        </p:nvSpPr>
        <p:spPr>
          <a:xfrm>
            <a:off x="356733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D00B6D3-FF92-4E04-9321-F0FC2B71E280}"/>
              </a:ext>
            </a:extLst>
          </p:cNvPr>
          <p:cNvSpPr/>
          <p:nvPr/>
        </p:nvSpPr>
        <p:spPr>
          <a:xfrm>
            <a:off x="4118053"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B6B70233-6C63-450B-A666-467213E1FA95}"/>
              </a:ext>
            </a:extLst>
          </p:cNvPr>
          <p:cNvSpPr/>
          <p:nvPr/>
        </p:nvSpPr>
        <p:spPr>
          <a:xfrm>
            <a:off x="5023576"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907E689C-C733-459E-88CB-76E432D68FC2}"/>
              </a:ext>
            </a:extLst>
          </p:cNvPr>
          <p:cNvSpPr/>
          <p:nvPr/>
        </p:nvSpPr>
        <p:spPr>
          <a:xfrm>
            <a:off x="7022079"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6D80CD9-28E8-4BF3-80B0-FEDE3C824CFB}"/>
              </a:ext>
            </a:extLst>
          </p:cNvPr>
          <p:cNvSpPr/>
          <p:nvPr/>
        </p:nvSpPr>
        <p:spPr>
          <a:xfrm>
            <a:off x="5109103"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B113F4E-63B8-44AE-9037-ADF154CB6991}"/>
              </a:ext>
            </a:extLst>
          </p:cNvPr>
          <p:cNvSpPr/>
          <p:nvPr/>
        </p:nvSpPr>
        <p:spPr>
          <a:xfrm>
            <a:off x="519463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74F392D-8720-483D-8357-8C70645F1A63}"/>
              </a:ext>
            </a:extLst>
          </p:cNvPr>
          <p:cNvSpPr/>
          <p:nvPr/>
        </p:nvSpPr>
        <p:spPr>
          <a:xfrm>
            <a:off x="5745352"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BE513641-E08A-4A33-9435-C2476C9DEEF6}"/>
              </a:ext>
            </a:extLst>
          </p:cNvPr>
          <p:cNvSpPr/>
          <p:nvPr/>
        </p:nvSpPr>
        <p:spPr>
          <a:xfrm>
            <a:off x="629607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C5DD5C9-C20D-4E4B-A8D0-05827730108E}"/>
              </a:ext>
            </a:extLst>
          </p:cNvPr>
          <p:cNvSpPr/>
          <p:nvPr/>
        </p:nvSpPr>
        <p:spPr>
          <a:xfrm>
            <a:off x="7107606"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462830-334F-49C0-9812-B1E13A3DE41D}"/>
              </a:ext>
            </a:extLst>
          </p:cNvPr>
          <p:cNvSpPr/>
          <p:nvPr/>
        </p:nvSpPr>
        <p:spPr>
          <a:xfrm>
            <a:off x="7193133"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81B79F0-BE63-43CC-886E-198B508F5F14}"/>
              </a:ext>
            </a:extLst>
          </p:cNvPr>
          <p:cNvSpPr/>
          <p:nvPr/>
        </p:nvSpPr>
        <p:spPr>
          <a:xfrm>
            <a:off x="774385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6C1D0E8-F50A-4CB0-87D6-A5FED5C273FD}"/>
              </a:ext>
            </a:extLst>
          </p:cNvPr>
          <p:cNvSpPr/>
          <p:nvPr/>
        </p:nvSpPr>
        <p:spPr>
          <a:xfrm>
            <a:off x="8294578"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B3D8B6C-C125-4BD1-B852-438CC2A46649}"/>
              </a:ext>
            </a:extLst>
          </p:cNvPr>
          <p:cNvSpPr/>
          <p:nvPr/>
        </p:nvSpPr>
        <p:spPr>
          <a:xfrm>
            <a:off x="7477291"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2804DFC-D4C1-478A-9B35-8731561AD859}"/>
              </a:ext>
            </a:extLst>
          </p:cNvPr>
          <p:cNvSpPr/>
          <p:nvPr/>
        </p:nvSpPr>
        <p:spPr>
          <a:xfrm>
            <a:off x="7912350"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56C7280-78E3-46D4-A40C-E607EDB4D6E2}"/>
              </a:ext>
            </a:extLst>
          </p:cNvPr>
          <p:cNvSpPr/>
          <p:nvPr/>
        </p:nvSpPr>
        <p:spPr>
          <a:xfrm>
            <a:off x="7477291"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26902AA5-42BC-42C7-BC42-46110962A978}"/>
              </a:ext>
            </a:extLst>
          </p:cNvPr>
          <p:cNvSpPr/>
          <p:nvPr/>
        </p:nvSpPr>
        <p:spPr>
          <a:xfrm>
            <a:off x="7912350"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ABA03A7-1775-4BA5-BD04-FDBBE7DF7EC6}"/>
              </a:ext>
            </a:extLst>
          </p:cNvPr>
          <p:cNvSpPr/>
          <p:nvPr/>
        </p:nvSpPr>
        <p:spPr>
          <a:xfrm>
            <a:off x="8545168"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3B979BA-431C-4A00-A625-C6EEBFD0D313}"/>
              </a:ext>
            </a:extLst>
          </p:cNvPr>
          <p:cNvSpPr/>
          <p:nvPr/>
        </p:nvSpPr>
        <p:spPr>
          <a:xfrm>
            <a:off x="8980227"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97222DC-B863-48C9-B2EF-36AEF905E2E4}"/>
              </a:ext>
            </a:extLst>
          </p:cNvPr>
          <p:cNvSpPr/>
          <p:nvPr/>
        </p:nvSpPr>
        <p:spPr>
          <a:xfrm>
            <a:off x="8545168"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CD90BCBD-3025-4E7D-B617-992A3E12C941}"/>
              </a:ext>
            </a:extLst>
          </p:cNvPr>
          <p:cNvSpPr/>
          <p:nvPr/>
        </p:nvSpPr>
        <p:spPr>
          <a:xfrm>
            <a:off x="8980227"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9E8F8A9-9C76-4467-874C-983049C7FF7E}"/>
              </a:ext>
            </a:extLst>
          </p:cNvPr>
          <p:cNvSpPr/>
          <p:nvPr/>
        </p:nvSpPr>
        <p:spPr>
          <a:xfrm>
            <a:off x="2977708"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CBB7A16-693D-4B69-9C8A-683E0024F124}"/>
              </a:ext>
            </a:extLst>
          </p:cNvPr>
          <p:cNvSpPr/>
          <p:nvPr/>
        </p:nvSpPr>
        <p:spPr>
          <a:xfrm>
            <a:off x="3412767"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A8EA0606-7156-4052-9EEA-6EC7B1701782}"/>
              </a:ext>
            </a:extLst>
          </p:cNvPr>
          <p:cNvSpPr/>
          <p:nvPr/>
        </p:nvSpPr>
        <p:spPr>
          <a:xfrm>
            <a:off x="3847826"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1F42D24-17DA-4D36-A90E-646E62EC4AE9}"/>
              </a:ext>
            </a:extLst>
          </p:cNvPr>
          <p:cNvSpPr/>
          <p:nvPr/>
        </p:nvSpPr>
        <p:spPr>
          <a:xfrm>
            <a:off x="2977708"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A57D5E0D-830D-4C14-BC4A-D624FCBEEE73}"/>
              </a:ext>
            </a:extLst>
          </p:cNvPr>
          <p:cNvSpPr/>
          <p:nvPr/>
        </p:nvSpPr>
        <p:spPr>
          <a:xfrm>
            <a:off x="3412767"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5056C89-327C-4430-B93E-659453C820DB}"/>
              </a:ext>
            </a:extLst>
          </p:cNvPr>
          <p:cNvSpPr/>
          <p:nvPr/>
        </p:nvSpPr>
        <p:spPr>
          <a:xfrm>
            <a:off x="3847826"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C53FBF9-48F0-4EA5-962C-0BCAD3EA6D85}"/>
              </a:ext>
            </a:extLst>
          </p:cNvPr>
          <p:cNvSpPr/>
          <p:nvPr/>
        </p:nvSpPr>
        <p:spPr>
          <a:xfrm>
            <a:off x="2977708"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8672" name="직사각형 28671">
            <a:extLst>
              <a:ext uri="{FF2B5EF4-FFF2-40B4-BE49-F238E27FC236}">
                <a16:creationId xmlns:a16="http://schemas.microsoft.com/office/drawing/2014/main" id="{67B1039B-2D39-4C14-A959-91517AB8194C}"/>
              </a:ext>
            </a:extLst>
          </p:cNvPr>
          <p:cNvSpPr/>
          <p:nvPr/>
        </p:nvSpPr>
        <p:spPr>
          <a:xfrm>
            <a:off x="3412767"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8673" name="직사각형 28672">
            <a:extLst>
              <a:ext uri="{FF2B5EF4-FFF2-40B4-BE49-F238E27FC236}">
                <a16:creationId xmlns:a16="http://schemas.microsoft.com/office/drawing/2014/main" id="{C0346FBC-CA04-4020-96E6-878B738B86DE}"/>
              </a:ext>
            </a:extLst>
          </p:cNvPr>
          <p:cNvSpPr/>
          <p:nvPr/>
        </p:nvSpPr>
        <p:spPr>
          <a:xfrm>
            <a:off x="3847826"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28674" name="직사각형 28673">
            <a:extLst>
              <a:ext uri="{FF2B5EF4-FFF2-40B4-BE49-F238E27FC236}">
                <a16:creationId xmlns:a16="http://schemas.microsoft.com/office/drawing/2014/main" id="{C1F72784-110B-459B-9E6E-E23A32880230}"/>
              </a:ext>
            </a:extLst>
          </p:cNvPr>
          <p:cNvSpPr/>
          <p:nvPr/>
        </p:nvSpPr>
        <p:spPr>
          <a:xfrm>
            <a:off x="4278083"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6" name="직사각형 28675">
            <a:extLst>
              <a:ext uri="{FF2B5EF4-FFF2-40B4-BE49-F238E27FC236}">
                <a16:creationId xmlns:a16="http://schemas.microsoft.com/office/drawing/2014/main" id="{F7382813-259A-46EE-A693-584A0DD18C06}"/>
              </a:ext>
            </a:extLst>
          </p:cNvPr>
          <p:cNvSpPr/>
          <p:nvPr/>
        </p:nvSpPr>
        <p:spPr>
          <a:xfrm>
            <a:off x="4278083"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7" name="직사각형 28676">
            <a:extLst>
              <a:ext uri="{FF2B5EF4-FFF2-40B4-BE49-F238E27FC236}">
                <a16:creationId xmlns:a16="http://schemas.microsoft.com/office/drawing/2014/main" id="{2E7CD415-705E-43A0-8CC0-F4ECE4C2C464}"/>
              </a:ext>
            </a:extLst>
          </p:cNvPr>
          <p:cNvSpPr/>
          <p:nvPr/>
        </p:nvSpPr>
        <p:spPr>
          <a:xfrm>
            <a:off x="4278083"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8" name="직사각형 28677">
            <a:extLst>
              <a:ext uri="{FF2B5EF4-FFF2-40B4-BE49-F238E27FC236}">
                <a16:creationId xmlns:a16="http://schemas.microsoft.com/office/drawing/2014/main" id="{E80632DA-06B4-473A-8ECB-FC230A73D7A7}"/>
              </a:ext>
            </a:extLst>
          </p:cNvPr>
          <p:cNvSpPr/>
          <p:nvPr/>
        </p:nvSpPr>
        <p:spPr>
          <a:xfrm>
            <a:off x="2977708"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9" name="직사각형 28678">
            <a:extLst>
              <a:ext uri="{FF2B5EF4-FFF2-40B4-BE49-F238E27FC236}">
                <a16:creationId xmlns:a16="http://schemas.microsoft.com/office/drawing/2014/main" id="{4ABAA079-7BE2-4C03-A2C4-853F547BE7E7}"/>
              </a:ext>
            </a:extLst>
          </p:cNvPr>
          <p:cNvSpPr/>
          <p:nvPr/>
        </p:nvSpPr>
        <p:spPr>
          <a:xfrm>
            <a:off x="3412767"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80" name="직사각형 28679">
            <a:extLst>
              <a:ext uri="{FF2B5EF4-FFF2-40B4-BE49-F238E27FC236}">
                <a16:creationId xmlns:a16="http://schemas.microsoft.com/office/drawing/2014/main" id="{0CA5D758-86A8-4749-9E7D-A49153613B49}"/>
              </a:ext>
            </a:extLst>
          </p:cNvPr>
          <p:cNvSpPr/>
          <p:nvPr/>
        </p:nvSpPr>
        <p:spPr>
          <a:xfrm>
            <a:off x="3847826"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81" name="직사각형 28680">
            <a:extLst>
              <a:ext uri="{FF2B5EF4-FFF2-40B4-BE49-F238E27FC236}">
                <a16:creationId xmlns:a16="http://schemas.microsoft.com/office/drawing/2014/main" id="{1EBB6FCF-0FC7-43C9-AB55-7E2A103833E5}"/>
              </a:ext>
            </a:extLst>
          </p:cNvPr>
          <p:cNvSpPr/>
          <p:nvPr/>
        </p:nvSpPr>
        <p:spPr>
          <a:xfrm>
            <a:off x="4278083"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FAB432B3-4F52-4EA2-AECD-C5B40A4EA0B0}"/>
              </a:ext>
            </a:extLst>
          </p:cNvPr>
          <p:cNvSpPr txBox="1"/>
          <p:nvPr/>
        </p:nvSpPr>
        <p:spPr>
          <a:xfrm>
            <a:off x="0" y="3083564"/>
            <a:ext cx="2963698" cy="3293209"/>
          </a:xfrm>
          <a:prstGeom prst="rect">
            <a:avLst/>
          </a:prstGeom>
          <a:noFill/>
        </p:spPr>
        <p:txBody>
          <a:bodyPr wrap="square">
            <a:spAutoFit/>
          </a:bodyPr>
          <a:lstStyle/>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endParaRPr lang="ko-KR" altLang="en-US">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FA949C03-EB21-424D-BCB6-D3846F0429A2}"/>
              </a:ext>
            </a:extLst>
          </p:cNvPr>
          <p:cNvSpPr/>
          <p:nvPr/>
        </p:nvSpPr>
        <p:spPr>
          <a:xfrm>
            <a:off x="6370945"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0597093-FB1C-4E99-A914-3DD46EAF21EB}"/>
              </a:ext>
            </a:extLst>
          </p:cNvPr>
          <p:cNvSpPr/>
          <p:nvPr/>
        </p:nvSpPr>
        <p:spPr>
          <a:xfrm>
            <a:off x="6806004"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72AD8913-144F-43A2-B499-54C79270730D}"/>
              </a:ext>
            </a:extLst>
          </p:cNvPr>
          <p:cNvSpPr/>
          <p:nvPr/>
        </p:nvSpPr>
        <p:spPr>
          <a:xfrm>
            <a:off x="6370945"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371262EC-BC0B-481B-8F35-5BDE68915277}"/>
              </a:ext>
            </a:extLst>
          </p:cNvPr>
          <p:cNvSpPr/>
          <p:nvPr/>
        </p:nvSpPr>
        <p:spPr>
          <a:xfrm>
            <a:off x="6806004"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319695" y="3598873"/>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a:t>
            </a:r>
            <a:r>
              <a:rPr lang="en-US" altLang="ko-KR">
                <a:solidFill>
                  <a:schemeClr val="tx1"/>
                </a:solidFill>
                <a:latin typeface="Consolas" panose="020B0609020204030204" pitchFamily="49" charset="0"/>
              </a:rPr>
              <a:t>shape (1, 3, 3,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2</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np.array([[1,2],[3,4]]) # (2,2)</a:t>
            </a:r>
          </a:p>
        </p:txBody>
      </p:sp>
      <p:grpSp>
        <p:nvGrpSpPr>
          <p:cNvPr id="25" name="그룹 24">
            <a:extLst>
              <a:ext uri="{FF2B5EF4-FFF2-40B4-BE49-F238E27FC236}">
                <a16:creationId xmlns:a16="http://schemas.microsoft.com/office/drawing/2014/main" id="{FCE54121-E0E2-42B1-9C1A-0C27D218B287}"/>
              </a:ext>
            </a:extLst>
          </p:cNvPr>
          <p:cNvGrpSpPr/>
          <p:nvPr/>
        </p:nvGrpSpPr>
        <p:grpSpPr>
          <a:xfrm>
            <a:off x="645065" y="1280373"/>
            <a:ext cx="3058020" cy="690742"/>
            <a:chOff x="1699104" y="1591469"/>
            <a:chExt cx="5257068" cy="1187460"/>
          </a:xfrm>
        </p:grpSpPr>
        <p:sp>
          <p:nvSpPr>
            <p:cNvPr id="4" name="직사각형 3">
              <a:extLst>
                <a:ext uri="{FF2B5EF4-FFF2-40B4-BE49-F238E27FC236}">
                  <a16:creationId xmlns:a16="http://schemas.microsoft.com/office/drawing/2014/main" id="{1FC5A2FF-8F25-4C5F-8B65-41ACDFD31C47}"/>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048669F-41DA-4E24-8030-E4968B63EEE7}"/>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E8671C6-7F5F-4AE2-87A6-E76A355490AA}"/>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15DC8A1-4D63-4930-83D6-1001224F8971}"/>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70C1568-1D43-44E0-9FD6-10A0F6689E5C}"/>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80C9876-9B2C-4C50-83AA-62CBB3EC8659}"/>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70" name="직사각형 69">
            <a:extLst>
              <a:ext uri="{FF2B5EF4-FFF2-40B4-BE49-F238E27FC236}">
                <a16:creationId xmlns:a16="http://schemas.microsoft.com/office/drawing/2014/main" id="{D8842E7D-587E-4D0E-9F29-82696174467D}"/>
              </a:ext>
            </a:extLst>
          </p:cNvPr>
          <p:cNvSpPr/>
          <p:nvPr/>
        </p:nvSpPr>
        <p:spPr>
          <a:xfrm>
            <a:off x="645065" y="2176772"/>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 #(2,2)</a:t>
            </a:r>
          </a:p>
        </p:txBody>
      </p:sp>
      <p:grpSp>
        <p:nvGrpSpPr>
          <p:cNvPr id="71" name="그룹 70">
            <a:extLst>
              <a:ext uri="{FF2B5EF4-FFF2-40B4-BE49-F238E27FC236}">
                <a16:creationId xmlns:a16="http://schemas.microsoft.com/office/drawing/2014/main" id="{7B62FEA5-0042-4AE2-B67B-B7F226052EF8}"/>
              </a:ext>
            </a:extLst>
          </p:cNvPr>
          <p:cNvGrpSpPr/>
          <p:nvPr/>
        </p:nvGrpSpPr>
        <p:grpSpPr>
          <a:xfrm>
            <a:off x="645065" y="2609900"/>
            <a:ext cx="3058020" cy="690742"/>
            <a:chOff x="1699104" y="1591469"/>
            <a:chExt cx="5257068" cy="1187460"/>
          </a:xfrm>
        </p:grpSpPr>
        <p:sp>
          <p:nvSpPr>
            <p:cNvPr id="72" name="직사각형 71">
              <a:extLst>
                <a:ext uri="{FF2B5EF4-FFF2-40B4-BE49-F238E27FC236}">
                  <a16:creationId xmlns:a16="http://schemas.microsoft.com/office/drawing/2014/main" id="{87D4A4F9-0CBB-4AB4-9AF0-95E90AB30D95}"/>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6F359B33-421E-4780-837B-E07E84A9EE98}"/>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B5DBF46-258A-44E5-968E-E811BE5A75B9}"/>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D2F07EC-7017-49E1-9E00-B1A6557BF458}"/>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235DCD6-9DEC-4F9B-BA45-808D872A0881}"/>
                </a:ext>
              </a:extLst>
            </p:cNvPr>
            <p:cNvSpPr/>
            <p:nvPr/>
          </p:nvSpPr>
          <p:spPr>
            <a:xfrm>
              <a:off x="4463508" y="168732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CE9135F5-4EFB-4D34-8870-784437898B68}"/>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CCA396A9-63B1-49B7-9091-CFC347D030F1}"/>
              </a:ext>
            </a:extLst>
          </p:cNvPr>
          <p:cNvSpPr/>
          <p:nvPr/>
        </p:nvSpPr>
        <p:spPr>
          <a:xfrm>
            <a:off x="645065" y="364654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a.T</a:t>
            </a:r>
          </a:p>
        </p:txBody>
      </p:sp>
      <p:grpSp>
        <p:nvGrpSpPr>
          <p:cNvPr id="79" name="그룹 78">
            <a:extLst>
              <a:ext uri="{FF2B5EF4-FFF2-40B4-BE49-F238E27FC236}">
                <a16:creationId xmlns:a16="http://schemas.microsoft.com/office/drawing/2014/main" id="{90D08EA8-7A0C-4FF4-81B4-7F148E4B757A}"/>
              </a:ext>
            </a:extLst>
          </p:cNvPr>
          <p:cNvGrpSpPr/>
          <p:nvPr/>
        </p:nvGrpSpPr>
        <p:grpSpPr>
          <a:xfrm>
            <a:off x="645065" y="4079672"/>
            <a:ext cx="3058020" cy="690742"/>
            <a:chOff x="1699104" y="1591469"/>
            <a:chExt cx="5257068" cy="1187460"/>
          </a:xfrm>
        </p:grpSpPr>
        <p:sp>
          <p:nvSpPr>
            <p:cNvPr id="80" name="직사각형 79">
              <a:extLst>
                <a:ext uri="{FF2B5EF4-FFF2-40B4-BE49-F238E27FC236}">
                  <a16:creationId xmlns:a16="http://schemas.microsoft.com/office/drawing/2014/main" id="{AC5F5800-1417-4986-9293-C9FB03A09D92}"/>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4B73BF55-7E87-41CE-A409-1ED6590545AB}"/>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CD5653C-DF32-4047-8D2F-4606E590BF80}"/>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DF513A0-674E-4A07-97D2-AA7F8FDB85BB}"/>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80B1C4A-6DE9-465F-BD24-F23826DFE930}"/>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D119137-3584-4845-BCAB-A0C89680B43F}"/>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85315037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np.arange(24).reshape(2,3,4)</a:t>
            </a:r>
          </a:p>
        </p:txBody>
      </p:sp>
      <p:sp>
        <p:nvSpPr>
          <p:cNvPr id="7" name="직사각형 6">
            <a:extLst>
              <a:ext uri="{FF2B5EF4-FFF2-40B4-BE49-F238E27FC236}">
                <a16:creationId xmlns:a16="http://schemas.microsoft.com/office/drawing/2014/main" id="{181AF39C-9243-423D-8583-4E3C7752DEA7}"/>
              </a:ext>
            </a:extLst>
          </p:cNvPr>
          <p:cNvSpPr/>
          <p:nvPr/>
        </p:nvSpPr>
        <p:spPr>
          <a:xfrm>
            <a:off x="690007"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B58380B-D497-43CC-B024-98E2BC89F617}"/>
              </a:ext>
            </a:extLst>
          </p:cNvPr>
          <p:cNvSpPr/>
          <p:nvPr/>
        </p:nvSpPr>
        <p:spPr>
          <a:xfrm>
            <a:off x="5340545"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A87A3D3-A71B-4F53-BFBF-5342A5AB93B1}"/>
              </a:ext>
            </a:extLst>
          </p:cNvPr>
          <p:cNvSpPr/>
          <p:nvPr/>
        </p:nvSpPr>
        <p:spPr>
          <a:xfrm>
            <a:off x="81256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DC3E610-6013-4798-A458-34342B7B121A}"/>
              </a:ext>
            </a:extLst>
          </p:cNvPr>
          <p:cNvSpPr/>
          <p:nvPr/>
        </p:nvSpPr>
        <p:spPr>
          <a:xfrm>
            <a:off x="229064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6CA3FC-1865-47BA-989F-325B2648F107}"/>
              </a:ext>
            </a:extLst>
          </p:cNvPr>
          <p:cNvSpPr/>
          <p:nvPr/>
        </p:nvSpPr>
        <p:spPr>
          <a:xfrm>
            <a:off x="376872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B9E0D5D-484D-44BA-B624-54D22EE96943}"/>
              </a:ext>
            </a:extLst>
          </p:cNvPr>
          <p:cNvSpPr/>
          <p:nvPr/>
        </p:nvSpPr>
        <p:spPr>
          <a:xfrm>
            <a:off x="90630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9E85FF4-95F4-4271-8AE0-D66C9086B233}"/>
              </a:ext>
            </a:extLst>
          </p:cNvPr>
          <p:cNvSpPr/>
          <p:nvPr/>
        </p:nvSpPr>
        <p:spPr>
          <a:xfrm>
            <a:off x="122895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26A1F4F-2F08-4EA5-8E5F-3DB37357DF97}"/>
              </a:ext>
            </a:extLst>
          </p:cNvPr>
          <p:cNvSpPr/>
          <p:nvPr/>
        </p:nvSpPr>
        <p:spPr>
          <a:xfrm>
            <a:off x="155160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C8A1E4A-7985-4581-9DFC-BE3A94D86EC8}"/>
              </a:ext>
            </a:extLst>
          </p:cNvPr>
          <p:cNvSpPr/>
          <p:nvPr/>
        </p:nvSpPr>
        <p:spPr>
          <a:xfrm>
            <a:off x="187425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16FEAB7-79B0-4B5B-AD7B-9518127A37F0}"/>
              </a:ext>
            </a:extLst>
          </p:cNvPr>
          <p:cNvSpPr/>
          <p:nvPr/>
        </p:nvSpPr>
        <p:spPr>
          <a:xfrm>
            <a:off x="238438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E704849-92D8-4296-B641-0155D59C4515}"/>
              </a:ext>
            </a:extLst>
          </p:cNvPr>
          <p:cNvSpPr/>
          <p:nvPr/>
        </p:nvSpPr>
        <p:spPr>
          <a:xfrm>
            <a:off x="270703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7A25EC4-18E4-4054-A6C6-0DEA7BE500A2}"/>
              </a:ext>
            </a:extLst>
          </p:cNvPr>
          <p:cNvSpPr/>
          <p:nvPr/>
        </p:nvSpPr>
        <p:spPr>
          <a:xfrm>
            <a:off x="30296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D1AF8D2-C819-4B73-A6E2-9658247C9DA3}"/>
              </a:ext>
            </a:extLst>
          </p:cNvPr>
          <p:cNvSpPr/>
          <p:nvPr/>
        </p:nvSpPr>
        <p:spPr>
          <a:xfrm>
            <a:off x="335232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81412AA6-5D55-47C2-8D34-841CBF2215CB}"/>
              </a:ext>
            </a:extLst>
          </p:cNvPr>
          <p:cNvSpPr/>
          <p:nvPr/>
        </p:nvSpPr>
        <p:spPr>
          <a:xfrm>
            <a:off x="385824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F9CF1C2-5CDD-4DF6-845E-FCFE52B6F5F3}"/>
              </a:ext>
            </a:extLst>
          </p:cNvPr>
          <p:cNvSpPr/>
          <p:nvPr/>
        </p:nvSpPr>
        <p:spPr>
          <a:xfrm>
            <a:off x="418089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64D910-0FAD-409D-BDC4-E392E3C3EC97}"/>
              </a:ext>
            </a:extLst>
          </p:cNvPr>
          <p:cNvSpPr/>
          <p:nvPr/>
        </p:nvSpPr>
        <p:spPr>
          <a:xfrm>
            <a:off x="450354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73CD4A-34B0-4803-B912-FD2457597CFA}"/>
              </a:ext>
            </a:extLst>
          </p:cNvPr>
          <p:cNvSpPr/>
          <p:nvPr/>
        </p:nvSpPr>
        <p:spPr>
          <a:xfrm>
            <a:off x="482618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6185A46-33C6-4850-A486-B90C4F463D75}"/>
              </a:ext>
            </a:extLst>
          </p:cNvPr>
          <p:cNvSpPr/>
          <p:nvPr/>
        </p:nvSpPr>
        <p:spPr>
          <a:xfrm>
            <a:off x="544869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4D53E68-DDAF-4A15-A8FB-D88D2D8E1A7C}"/>
              </a:ext>
            </a:extLst>
          </p:cNvPr>
          <p:cNvSpPr/>
          <p:nvPr/>
        </p:nvSpPr>
        <p:spPr>
          <a:xfrm>
            <a:off x="692677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E09709-AD87-4B5B-ABA4-7BD02D2A719A}"/>
              </a:ext>
            </a:extLst>
          </p:cNvPr>
          <p:cNvSpPr/>
          <p:nvPr/>
        </p:nvSpPr>
        <p:spPr>
          <a:xfrm>
            <a:off x="840485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FDF2F1C0-A158-450A-8E1B-5AD5333BA46F}"/>
              </a:ext>
            </a:extLst>
          </p:cNvPr>
          <p:cNvSpPr/>
          <p:nvPr/>
        </p:nvSpPr>
        <p:spPr>
          <a:xfrm>
            <a:off x="5542436"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99726B3-1A2F-4FBD-899A-4F5E68C8B336}"/>
              </a:ext>
            </a:extLst>
          </p:cNvPr>
          <p:cNvSpPr/>
          <p:nvPr/>
        </p:nvSpPr>
        <p:spPr>
          <a:xfrm>
            <a:off x="586508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5EAE4BD-9F4B-4EF7-8D4E-6614BFF6E959}"/>
              </a:ext>
            </a:extLst>
          </p:cNvPr>
          <p:cNvSpPr/>
          <p:nvPr/>
        </p:nvSpPr>
        <p:spPr>
          <a:xfrm>
            <a:off x="618773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DF553FD-07FE-43C4-B7C9-0742C8F6D0B2}"/>
              </a:ext>
            </a:extLst>
          </p:cNvPr>
          <p:cNvSpPr/>
          <p:nvPr/>
        </p:nvSpPr>
        <p:spPr>
          <a:xfrm>
            <a:off x="65103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7A17DE01-CBA6-4136-BA91-A11E7E1CE02E}"/>
              </a:ext>
            </a:extLst>
          </p:cNvPr>
          <p:cNvSpPr/>
          <p:nvPr/>
        </p:nvSpPr>
        <p:spPr>
          <a:xfrm>
            <a:off x="702051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0F1DA22-E762-44F0-81AB-2258F7AE3061}"/>
              </a:ext>
            </a:extLst>
          </p:cNvPr>
          <p:cNvSpPr/>
          <p:nvPr/>
        </p:nvSpPr>
        <p:spPr>
          <a:xfrm>
            <a:off x="734316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1416B80-2444-435F-9522-8017D1A3E917}"/>
              </a:ext>
            </a:extLst>
          </p:cNvPr>
          <p:cNvSpPr/>
          <p:nvPr/>
        </p:nvSpPr>
        <p:spPr>
          <a:xfrm>
            <a:off x="766581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79E985FE-7BCA-42FE-AC46-891DAF8FF039}"/>
              </a:ext>
            </a:extLst>
          </p:cNvPr>
          <p:cNvSpPr/>
          <p:nvPr/>
        </p:nvSpPr>
        <p:spPr>
          <a:xfrm>
            <a:off x="798845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504A1A1-0449-4931-AC3C-6C1F7494F16F}"/>
              </a:ext>
            </a:extLst>
          </p:cNvPr>
          <p:cNvSpPr/>
          <p:nvPr/>
        </p:nvSpPr>
        <p:spPr>
          <a:xfrm>
            <a:off x="849437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A49968BE-7BC3-49BF-8D37-9FC7566D83DF}"/>
              </a:ext>
            </a:extLst>
          </p:cNvPr>
          <p:cNvSpPr/>
          <p:nvPr/>
        </p:nvSpPr>
        <p:spPr>
          <a:xfrm>
            <a:off x="881702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6FC3943-4E41-44DC-94D8-17F697402271}"/>
              </a:ext>
            </a:extLst>
          </p:cNvPr>
          <p:cNvSpPr/>
          <p:nvPr/>
        </p:nvSpPr>
        <p:spPr>
          <a:xfrm>
            <a:off x="913967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CF0E3B86-872C-4112-B979-AE94F2FF39C5}"/>
              </a:ext>
            </a:extLst>
          </p:cNvPr>
          <p:cNvSpPr/>
          <p:nvPr/>
        </p:nvSpPr>
        <p:spPr>
          <a:xfrm>
            <a:off x="946231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61D6B4C-6E3E-4B80-9DC0-ACB55E6799DA}"/>
              </a:ext>
            </a:extLst>
          </p:cNvPr>
          <p:cNvSpPr/>
          <p:nvPr/>
        </p:nvSpPr>
        <p:spPr>
          <a:xfrm>
            <a:off x="639667" y="237311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530889" y="2703808"/>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(4, 3, 2)</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DB14E5C-7053-444F-AC6F-1FDEA41A5265}"/>
              </a:ext>
            </a:extLst>
          </p:cNvPr>
          <p:cNvSpPr/>
          <p:nvPr/>
        </p:nvSpPr>
        <p:spPr>
          <a:xfrm>
            <a:off x="-833883" y="3372265"/>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E8228414-5C9C-43DE-8DA8-C3182B026144}"/>
              </a:ext>
            </a:extLst>
          </p:cNvPr>
          <p:cNvSpPr/>
          <p:nvPr/>
        </p:nvSpPr>
        <p:spPr>
          <a:xfrm>
            <a:off x="1983859" y="3372264"/>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09832B6C-3286-4EEE-AC93-588B3742B073}"/>
              </a:ext>
            </a:extLst>
          </p:cNvPr>
          <p:cNvSpPr/>
          <p:nvPr/>
        </p:nvSpPr>
        <p:spPr>
          <a:xfrm>
            <a:off x="4801600" y="3372263"/>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8CCB1A5-4893-4360-AF64-D54F694E45CA}"/>
              </a:ext>
            </a:extLst>
          </p:cNvPr>
          <p:cNvSpPr/>
          <p:nvPr/>
        </p:nvSpPr>
        <p:spPr>
          <a:xfrm>
            <a:off x="7619342" y="3372262"/>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B054E2A-5BDD-41F9-8C98-B1D16F1693B1}"/>
              </a:ext>
            </a:extLst>
          </p:cNvPr>
          <p:cNvSpPr/>
          <p:nvPr/>
        </p:nvSpPr>
        <p:spPr>
          <a:xfrm>
            <a:off x="-734995" y="3431885"/>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D9D358B-98CA-4C3A-B1B1-F6E1EB565A19}"/>
              </a:ext>
            </a:extLst>
          </p:cNvPr>
          <p:cNvSpPr/>
          <p:nvPr/>
        </p:nvSpPr>
        <p:spPr>
          <a:xfrm>
            <a:off x="135058" y="3431884"/>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E323333-F200-411E-9940-05011DF38ECA}"/>
              </a:ext>
            </a:extLst>
          </p:cNvPr>
          <p:cNvSpPr/>
          <p:nvPr/>
        </p:nvSpPr>
        <p:spPr>
          <a:xfrm>
            <a:off x="1005109" y="3431882"/>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6E893D6A-1B0F-46C6-96CF-66A11C4ECD1D}"/>
              </a:ext>
            </a:extLst>
          </p:cNvPr>
          <p:cNvSpPr/>
          <p:nvPr/>
        </p:nvSpPr>
        <p:spPr>
          <a:xfrm>
            <a:off x="-628050" y="3496253"/>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4DD099DC-05B4-470A-986A-5ED28BB0516F}"/>
              </a:ext>
            </a:extLst>
          </p:cNvPr>
          <p:cNvSpPr/>
          <p:nvPr/>
        </p:nvSpPr>
        <p:spPr>
          <a:xfrm>
            <a:off x="-295650" y="3496253"/>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4F89A2DC-012A-4B36-A7D9-5438520F020F}"/>
              </a:ext>
            </a:extLst>
          </p:cNvPr>
          <p:cNvSpPr/>
          <p:nvPr/>
        </p:nvSpPr>
        <p:spPr>
          <a:xfrm>
            <a:off x="242001"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C9B8F335-90EA-4FA5-95D7-E3FA67BCE49C}"/>
              </a:ext>
            </a:extLst>
          </p:cNvPr>
          <p:cNvSpPr/>
          <p:nvPr/>
        </p:nvSpPr>
        <p:spPr>
          <a:xfrm>
            <a:off x="574401"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1083AB1-7C20-4F05-B4E5-CE34C28A71C3}"/>
              </a:ext>
            </a:extLst>
          </p:cNvPr>
          <p:cNvSpPr/>
          <p:nvPr/>
        </p:nvSpPr>
        <p:spPr>
          <a:xfrm>
            <a:off x="111413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0EB3E0F7-4F39-47D8-80D6-8E366628BDF4}"/>
              </a:ext>
            </a:extLst>
          </p:cNvPr>
          <p:cNvSpPr/>
          <p:nvPr/>
        </p:nvSpPr>
        <p:spPr>
          <a:xfrm>
            <a:off x="144653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26B25EC4-5EC0-4B48-B25E-20B83809014E}"/>
              </a:ext>
            </a:extLst>
          </p:cNvPr>
          <p:cNvSpPr/>
          <p:nvPr/>
        </p:nvSpPr>
        <p:spPr>
          <a:xfrm>
            <a:off x="2078842" y="3432284"/>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945EAE54-7645-4069-AFBE-6CEEEF8868EB}"/>
              </a:ext>
            </a:extLst>
          </p:cNvPr>
          <p:cNvSpPr/>
          <p:nvPr/>
        </p:nvSpPr>
        <p:spPr>
          <a:xfrm>
            <a:off x="2948895" y="3432283"/>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949A2209-0627-4666-85F9-5631528C01E2}"/>
              </a:ext>
            </a:extLst>
          </p:cNvPr>
          <p:cNvSpPr/>
          <p:nvPr/>
        </p:nvSpPr>
        <p:spPr>
          <a:xfrm>
            <a:off x="3818946" y="3432281"/>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8C8C389-5243-4D43-AA1D-33885A5312D5}"/>
              </a:ext>
            </a:extLst>
          </p:cNvPr>
          <p:cNvSpPr/>
          <p:nvPr/>
        </p:nvSpPr>
        <p:spPr>
          <a:xfrm>
            <a:off x="2185787" y="349665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81CB0C41-2F10-499E-A064-1A50317FC325}"/>
              </a:ext>
            </a:extLst>
          </p:cNvPr>
          <p:cNvSpPr/>
          <p:nvPr/>
        </p:nvSpPr>
        <p:spPr>
          <a:xfrm>
            <a:off x="2518187" y="349665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FEA9AFF-6F20-4380-B686-8AAFC89A8086}"/>
              </a:ext>
            </a:extLst>
          </p:cNvPr>
          <p:cNvSpPr/>
          <p:nvPr/>
        </p:nvSpPr>
        <p:spPr>
          <a:xfrm>
            <a:off x="3055838"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498D048A-51B0-4B07-8634-AF7BE093CA4A}"/>
              </a:ext>
            </a:extLst>
          </p:cNvPr>
          <p:cNvSpPr/>
          <p:nvPr/>
        </p:nvSpPr>
        <p:spPr>
          <a:xfrm>
            <a:off x="3388238"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7D677A94-4993-46D7-876A-779FBEF28211}"/>
              </a:ext>
            </a:extLst>
          </p:cNvPr>
          <p:cNvSpPr/>
          <p:nvPr/>
        </p:nvSpPr>
        <p:spPr>
          <a:xfrm>
            <a:off x="3927970"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9D8C6D40-CAF0-47F4-B59D-15FC6213366C}"/>
              </a:ext>
            </a:extLst>
          </p:cNvPr>
          <p:cNvSpPr/>
          <p:nvPr/>
        </p:nvSpPr>
        <p:spPr>
          <a:xfrm>
            <a:off x="4260370"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E543E397-CD0A-49D0-9D9D-90B6EB452D5B}"/>
              </a:ext>
            </a:extLst>
          </p:cNvPr>
          <p:cNvSpPr/>
          <p:nvPr/>
        </p:nvSpPr>
        <p:spPr>
          <a:xfrm>
            <a:off x="4889150" y="3429760"/>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3D7C98E0-67CB-4A92-A687-8072309556B3}"/>
              </a:ext>
            </a:extLst>
          </p:cNvPr>
          <p:cNvSpPr/>
          <p:nvPr/>
        </p:nvSpPr>
        <p:spPr>
          <a:xfrm>
            <a:off x="5759202" y="3429758"/>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C31EA39D-2A1F-412B-9896-D00380E34660}"/>
              </a:ext>
            </a:extLst>
          </p:cNvPr>
          <p:cNvSpPr/>
          <p:nvPr/>
        </p:nvSpPr>
        <p:spPr>
          <a:xfrm>
            <a:off x="6629254" y="3429756"/>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74D4EF5-FDA8-40FE-A294-28684C3CCAD0}"/>
              </a:ext>
            </a:extLst>
          </p:cNvPr>
          <p:cNvSpPr/>
          <p:nvPr/>
        </p:nvSpPr>
        <p:spPr>
          <a:xfrm>
            <a:off x="499609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D9F50266-3D34-446A-94B8-18C752CA7471}"/>
              </a:ext>
            </a:extLst>
          </p:cNvPr>
          <p:cNvSpPr/>
          <p:nvPr/>
        </p:nvSpPr>
        <p:spPr>
          <a:xfrm>
            <a:off x="532849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381487A-533F-4312-827C-638E0C058FD8}"/>
              </a:ext>
            </a:extLst>
          </p:cNvPr>
          <p:cNvSpPr/>
          <p:nvPr/>
        </p:nvSpPr>
        <p:spPr>
          <a:xfrm>
            <a:off x="5866146"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2D1D956-AE37-4B6E-BFC2-60EECDE12210}"/>
              </a:ext>
            </a:extLst>
          </p:cNvPr>
          <p:cNvSpPr/>
          <p:nvPr/>
        </p:nvSpPr>
        <p:spPr>
          <a:xfrm>
            <a:off x="6198546"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25136AF3-0314-4543-857C-A4D99DE58B50}"/>
              </a:ext>
            </a:extLst>
          </p:cNvPr>
          <p:cNvSpPr/>
          <p:nvPr/>
        </p:nvSpPr>
        <p:spPr>
          <a:xfrm>
            <a:off x="6738278"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5BD92977-B6C0-4ADE-AC11-CC73D60719D0}"/>
              </a:ext>
            </a:extLst>
          </p:cNvPr>
          <p:cNvSpPr/>
          <p:nvPr/>
        </p:nvSpPr>
        <p:spPr>
          <a:xfrm>
            <a:off x="7070678"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625DCCDB-4EA0-4756-88D2-7E3853050599}"/>
              </a:ext>
            </a:extLst>
          </p:cNvPr>
          <p:cNvSpPr/>
          <p:nvPr/>
        </p:nvSpPr>
        <p:spPr>
          <a:xfrm>
            <a:off x="7723937" y="3429003"/>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C7EC978-DB6A-42FA-ABBF-CA437F8809E1}"/>
              </a:ext>
            </a:extLst>
          </p:cNvPr>
          <p:cNvSpPr/>
          <p:nvPr/>
        </p:nvSpPr>
        <p:spPr>
          <a:xfrm>
            <a:off x="8593989" y="3429002"/>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75D4C6F-2919-40F1-BB89-CAEB5A65EC4B}"/>
              </a:ext>
            </a:extLst>
          </p:cNvPr>
          <p:cNvSpPr/>
          <p:nvPr/>
        </p:nvSpPr>
        <p:spPr>
          <a:xfrm>
            <a:off x="9464041" y="3429000"/>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1F0FA74-9748-481A-89EF-7480AD5FC841}"/>
              </a:ext>
            </a:extLst>
          </p:cNvPr>
          <p:cNvSpPr/>
          <p:nvPr/>
        </p:nvSpPr>
        <p:spPr>
          <a:xfrm>
            <a:off x="7830881" y="3493371"/>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B02CF85-513B-4A87-A254-0A1100C07341}"/>
              </a:ext>
            </a:extLst>
          </p:cNvPr>
          <p:cNvSpPr/>
          <p:nvPr/>
        </p:nvSpPr>
        <p:spPr>
          <a:xfrm>
            <a:off x="8163281" y="3493371"/>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C951E65-D3A4-4657-B69A-D75A9F996969}"/>
              </a:ext>
            </a:extLst>
          </p:cNvPr>
          <p:cNvSpPr/>
          <p:nvPr/>
        </p:nvSpPr>
        <p:spPr>
          <a:xfrm>
            <a:off x="8700933"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3636B82-3F4C-41D9-B39C-4B27E249876F}"/>
              </a:ext>
            </a:extLst>
          </p:cNvPr>
          <p:cNvSpPr/>
          <p:nvPr/>
        </p:nvSpPr>
        <p:spPr>
          <a:xfrm>
            <a:off x="9033333"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32D3D85C-C7F6-4BA0-8D27-EE218F68EBF3}"/>
              </a:ext>
            </a:extLst>
          </p:cNvPr>
          <p:cNvSpPr/>
          <p:nvPr/>
        </p:nvSpPr>
        <p:spPr>
          <a:xfrm>
            <a:off x="9573065"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39BD35B-219E-4A3A-9992-36BBCA1BCA35}"/>
              </a:ext>
            </a:extLst>
          </p:cNvPr>
          <p:cNvSpPr/>
          <p:nvPr/>
        </p:nvSpPr>
        <p:spPr>
          <a:xfrm>
            <a:off x="9905465"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np.arange(24).reshape(2,3,4)</a:t>
            </a:r>
          </a:p>
        </p:txBody>
      </p:sp>
      <p:sp>
        <p:nvSpPr>
          <p:cNvPr id="7" name="직사각형 6">
            <a:extLst>
              <a:ext uri="{FF2B5EF4-FFF2-40B4-BE49-F238E27FC236}">
                <a16:creationId xmlns:a16="http://schemas.microsoft.com/office/drawing/2014/main" id="{181AF39C-9243-423D-8583-4E3C7752DEA7}"/>
              </a:ext>
            </a:extLst>
          </p:cNvPr>
          <p:cNvSpPr/>
          <p:nvPr/>
        </p:nvSpPr>
        <p:spPr>
          <a:xfrm>
            <a:off x="690007"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B58380B-D497-43CC-B024-98E2BC89F617}"/>
              </a:ext>
            </a:extLst>
          </p:cNvPr>
          <p:cNvSpPr/>
          <p:nvPr/>
        </p:nvSpPr>
        <p:spPr>
          <a:xfrm>
            <a:off x="5340545"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A87A3D3-A71B-4F53-BFBF-5342A5AB93B1}"/>
              </a:ext>
            </a:extLst>
          </p:cNvPr>
          <p:cNvSpPr/>
          <p:nvPr/>
        </p:nvSpPr>
        <p:spPr>
          <a:xfrm>
            <a:off x="81256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DC3E610-6013-4798-A458-34342B7B121A}"/>
              </a:ext>
            </a:extLst>
          </p:cNvPr>
          <p:cNvSpPr/>
          <p:nvPr/>
        </p:nvSpPr>
        <p:spPr>
          <a:xfrm>
            <a:off x="229064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6CA3FC-1865-47BA-989F-325B2648F107}"/>
              </a:ext>
            </a:extLst>
          </p:cNvPr>
          <p:cNvSpPr/>
          <p:nvPr/>
        </p:nvSpPr>
        <p:spPr>
          <a:xfrm>
            <a:off x="376872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B9E0D5D-484D-44BA-B624-54D22EE96943}"/>
              </a:ext>
            </a:extLst>
          </p:cNvPr>
          <p:cNvSpPr/>
          <p:nvPr/>
        </p:nvSpPr>
        <p:spPr>
          <a:xfrm>
            <a:off x="90630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9E85FF4-95F4-4271-8AE0-D66C9086B233}"/>
              </a:ext>
            </a:extLst>
          </p:cNvPr>
          <p:cNvSpPr/>
          <p:nvPr/>
        </p:nvSpPr>
        <p:spPr>
          <a:xfrm>
            <a:off x="122895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26A1F4F-2F08-4EA5-8E5F-3DB37357DF97}"/>
              </a:ext>
            </a:extLst>
          </p:cNvPr>
          <p:cNvSpPr/>
          <p:nvPr/>
        </p:nvSpPr>
        <p:spPr>
          <a:xfrm>
            <a:off x="155160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C8A1E4A-7985-4581-9DFC-BE3A94D86EC8}"/>
              </a:ext>
            </a:extLst>
          </p:cNvPr>
          <p:cNvSpPr/>
          <p:nvPr/>
        </p:nvSpPr>
        <p:spPr>
          <a:xfrm>
            <a:off x="187425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16FEAB7-79B0-4B5B-AD7B-9518127A37F0}"/>
              </a:ext>
            </a:extLst>
          </p:cNvPr>
          <p:cNvSpPr/>
          <p:nvPr/>
        </p:nvSpPr>
        <p:spPr>
          <a:xfrm>
            <a:off x="238438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E704849-92D8-4296-B641-0155D59C4515}"/>
              </a:ext>
            </a:extLst>
          </p:cNvPr>
          <p:cNvSpPr/>
          <p:nvPr/>
        </p:nvSpPr>
        <p:spPr>
          <a:xfrm>
            <a:off x="270703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7A25EC4-18E4-4054-A6C6-0DEA7BE500A2}"/>
              </a:ext>
            </a:extLst>
          </p:cNvPr>
          <p:cNvSpPr/>
          <p:nvPr/>
        </p:nvSpPr>
        <p:spPr>
          <a:xfrm>
            <a:off x="30296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D1AF8D2-C819-4B73-A6E2-9658247C9DA3}"/>
              </a:ext>
            </a:extLst>
          </p:cNvPr>
          <p:cNvSpPr/>
          <p:nvPr/>
        </p:nvSpPr>
        <p:spPr>
          <a:xfrm>
            <a:off x="335232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81412AA6-5D55-47C2-8D34-841CBF2215CB}"/>
              </a:ext>
            </a:extLst>
          </p:cNvPr>
          <p:cNvSpPr/>
          <p:nvPr/>
        </p:nvSpPr>
        <p:spPr>
          <a:xfrm>
            <a:off x="385824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F9CF1C2-5CDD-4DF6-845E-FCFE52B6F5F3}"/>
              </a:ext>
            </a:extLst>
          </p:cNvPr>
          <p:cNvSpPr/>
          <p:nvPr/>
        </p:nvSpPr>
        <p:spPr>
          <a:xfrm>
            <a:off x="418089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64D910-0FAD-409D-BDC4-E392E3C3EC97}"/>
              </a:ext>
            </a:extLst>
          </p:cNvPr>
          <p:cNvSpPr/>
          <p:nvPr/>
        </p:nvSpPr>
        <p:spPr>
          <a:xfrm>
            <a:off x="450354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73CD4A-34B0-4803-B912-FD2457597CFA}"/>
              </a:ext>
            </a:extLst>
          </p:cNvPr>
          <p:cNvSpPr/>
          <p:nvPr/>
        </p:nvSpPr>
        <p:spPr>
          <a:xfrm>
            <a:off x="482618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6185A46-33C6-4850-A486-B90C4F463D75}"/>
              </a:ext>
            </a:extLst>
          </p:cNvPr>
          <p:cNvSpPr/>
          <p:nvPr/>
        </p:nvSpPr>
        <p:spPr>
          <a:xfrm>
            <a:off x="544869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4D53E68-DDAF-4A15-A8FB-D88D2D8E1A7C}"/>
              </a:ext>
            </a:extLst>
          </p:cNvPr>
          <p:cNvSpPr/>
          <p:nvPr/>
        </p:nvSpPr>
        <p:spPr>
          <a:xfrm>
            <a:off x="692677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E09709-AD87-4B5B-ABA4-7BD02D2A719A}"/>
              </a:ext>
            </a:extLst>
          </p:cNvPr>
          <p:cNvSpPr/>
          <p:nvPr/>
        </p:nvSpPr>
        <p:spPr>
          <a:xfrm>
            <a:off x="840485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FDF2F1C0-A158-450A-8E1B-5AD5333BA46F}"/>
              </a:ext>
            </a:extLst>
          </p:cNvPr>
          <p:cNvSpPr/>
          <p:nvPr/>
        </p:nvSpPr>
        <p:spPr>
          <a:xfrm>
            <a:off x="5542436"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99726B3-1A2F-4FBD-899A-4F5E68C8B336}"/>
              </a:ext>
            </a:extLst>
          </p:cNvPr>
          <p:cNvSpPr/>
          <p:nvPr/>
        </p:nvSpPr>
        <p:spPr>
          <a:xfrm>
            <a:off x="586508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5EAE4BD-9F4B-4EF7-8D4E-6614BFF6E959}"/>
              </a:ext>
            </a:extLst>
          </p:cNvPr>
          <p:cNvSpPr/>
          <p:nvPr/>
        </p:nvSpPr>
        <p:spPr>
          <a:xfrm>
            <a:off x="618773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DF553FD-07FE-43C4-B7C9-0742C8F6D0B2}"/>
              </a:ext>
            </a:extLst>
          </p:cNvPr>
          <p:cNvSpPr/>
          <p:nvPr/>
        </p:nvSpPr>
        <p:spPr>
          <a:xfrm>
            <a:off x="65103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7A17DE01-CBA6-4136-BA91-A11E7E1CE02E}"/>
              </a:ext>
            </a:extLst>
          </p:cNvPr>
          <p:cNvSpPr/>
          <p:nvPr/>
        </p:nvSpPr>
        <p:spPr>
          <a:xfrm>
            <a:off x="702051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0F1DA22-E762-44F0-81AB-2258F7AE3061}"/>
              </a:ext>
            </a:extLst>
          </p:cNvPr>
          <p:cNvSpPr/>
          <p:nvPr/>
        </p:nvSpPr>
        <p:spPr>
          <a:xfrm>
            <a:off x="734316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1416B80-2444-435F-9522-8017D1A3E917}"/>
              </a:ext>
            </a:extLst>
          </p:cNvPr>
          <p:cNvSpPr/>
          <p:nvPr/>
        </p:nvSpPr>
        <p:spPr>
          <a:xfrm>
            <a:off x="766581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79E985FE-7BCA-42FE-AC46-891DAF8FF039}"/>
              </a:ext>
            </a:extLst>
          </p:cNvPr>
          <p:cNvSpPr/>
          <p:nvPr/>
        </p:nvSpPr>
        <p:spPr>
          <a:xfrm>
            <a:off x="798845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504A1A1-0449-4931-AC3C-6C1F7494F16F}"/>
              </a:ext>
            </a:extLst>
          </p:cNvPr>
          <p:cNvSpPr/>
          <p:nvPr/>
        </p:nvSpPr>
        <p:spPr>
          <a:xfrm>
            <a:off x="849437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A49968BE-7BC3-49BF-8D37-9FC7566D83DF}"/>
              </a:ext>
            </a:extLst>
          </p:cNvPr>
          <p:cNvSpPr/>
          <p:nvPr/>
        </p:nvSpPr>
        <p:spPr>
          <a:xfrm>
            <a:off x="881702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6FC3943-4E41-44DC-94D8-17F697402271}"/>
              </a:ext>
            </a:extLst>
          </p:cNvPr>
          <p:cNvSpPr/>
          <p:nvPr/>
        </p:nvSpPr>
        <p:spPr>
          <a:xfrm>
            <a:off x="913967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CF0E3B86-872C-4112-B979-AE94F2FF39C5}"/>
              </a:ext>
            </a:extLst>
          </p:cNvPr>
          <p:cNvSpPr/>
          <p:nvPr/>
        </p:nvSpPr>
        <p:spPr>
          <a:xfrm>
            <a:off x="946231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61D6B4C-6E3E-4B80-9DC0-ACB55E6799DA}"/>
              </a:ext>
            </a:extLst>
          </p:cNvPr>
          <p:cNvSpPr/>
          <p:nvPr/>
        </p:nvSpPr>
        <p:spPr>
          <a:xfrm>
            <a:off x="639667" y="237311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530889" y="2703808"/>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(3, 2, 4)</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63EE79BC-B9AB-49A7-8C74-14732D2DD1E6}"/>
              </a:ext>
            </a:extLst>
          </p:cNvPr>
          <p:cNvSpPr/>
          <p:nvPr/>
        </p:nvSpPr>
        <p:spPr>
          <a:xfrm>
            <a:off x="704412"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8227E728-B27A-4949-9C36-C9EFD6395E47}"/>
              </a:ext>
            </a:extLst>
          </p:cNvPr>
          <p:cNvSpPr/>
          <p:nvPr/>
        </p:nvSpPr>
        <p:spPr>
          <a:xfrm>
            <a:off x="3858243"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5C6EF41-7980-46DD-8AC4-0CB47D0B9E79}"/>
              </a:ext>
            </a:extLst>
          </p:cNvPr>
          <p:cNvSpPr/>
          <p:nvPr/>
        </p:nvSpPr>
        <p:spPr>
          <a:xfrm>
            <a:off x="7012074"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6190C5DC-AE70-44C1-81F8-8A5935C6B1C6}"/>
              </a:ext>
            </a:extLst>
          </p:cNvPr>
          <p:cNvSpPr/>
          <p:nvPr/>
        </p:nvSpPr>
        <p:spPr>
          <a:xfrm>
            <a:off x="807468"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C4505F1-90C0-487A-B51E-A942F2AE85C2}"/>
              </a:ext>
            </a:extLst>
          </p:cNvPr>
          <p:cNvSpPr/>
          <p:nvPr/>
        </p:nvSpPr>
        <p:spPr>
          <a:xfrm>
            <a:off x="2290641"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B6B967AA-C258-4556-8EC5-F75D41079BB5}"/>
              </a:ext>
            </a:extLst>
          </p:cNvPr>
          <p:cNvSpPr/>
          <p:nvPr/>
        </p:nvSpPr>
        <p:spPr>
          <a:xfrm>
            <a:off x="901211"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E43B298-6CE0-45AE-A818-7779265E9A46}"/>
              </a:ext>
            </a:extLst>
          </p:cNvPr>
          <p:cNvSpPr/>
          <p:nvPr/>
        </p:nvSpPr>
        <p:spPr>
          <a:xfrm>
            <a:off x="122513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DBA15DFC-A63B-4945-BFA1-4CDC98409CFE}"/>
              </a:ext>
            </a:extLst>
          </p:cNvPr>
          <p:cNvSpPr/>
          <p:nvPr/>
        </p:nvSpPr>
        <p:spPr>
          <a:xfrm>
            <a:off x="1549055"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0806236-5B27-4C22-8782-4B6B31B0F007}"/>
              </a:ext>
            </a:extLst>
          </p:cNvPr>
          <p:cNvSpPr/>
          <p:nvPr/>
        </p:nvSpPr>
        <p:spPr>
          <a:xfrm>
            <a:off x="1872976"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003069D-5690-4DF0-99AA-6F1ED3B47BB2}"/>
              </a:ext>
            </a:extLst>
          </p:cNvPr>
          <p:cNvSpPr/>
          <p:nvPr/>
        </p:nvSpPr>
        <p:spPr>
          <a:xfrm>
            <a:off x="2381837"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1711BA3-7E0E-4628-BA56-669627FD4A19}"/>
              </a:ext>
            </a:extLst>
          </p:cNvPr>
          <p:cNvSpPr/>
          <p:nvPr/>
        </p:nvSpPr>
        <p:spPr>
          <a:xfrm>
            <a:off x="270575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9E8FD6D3-282F-4838-ACDF-95D894465336}"/>
              </a:ext>
            </a:extLst>
          </p:cNvPr>
          <p:cNvSpPr/>
          <p:nvPr/>
        </p:nvSpPr>
        <p:spPr>
          <a:xfrm>
            <a:off x="3029681"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15B85B4-4525-4CA3-8FEB-041B41473866}"/>
              </a:ext>
            </a:extLst>
          </p:cNvPr>
          <p:cNvSpPr/>
          <p:nvPr/>
        </p:nvSpPr>
        <p:spPr>
          <a:xfrm>
            <a:off x="3353602"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011A737A-7DE2-44A2-97C9-758EEDE0901F}"/>
              </a:ext>
            </a:extLst>
          </p:cNvPr>
          <p:cNvSpPr/>
          <p:nvPr/>
        </p:nvSpPr>
        <p:spPr>
          <a:xfrm>
            <a:off x="3951985"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B987715-E5C2-4652-A249-713C3EB39505}"/>
              </a:ext>
            </a:extLst>
          </p:cNvPr>
          <p:cNvSpPr/>
          <p:nvPr/>
        </p:nvSpPr>
        <p:spPr>
          <a:xfrm>
            <a:off x="5435158"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3F6DC2FC-C901-44E5-B664-0A1597AE77DF}"/>
              </a:ext>
            </a:extLst>
          </p:cNvPr>
          <p:cNvSpPr/>
          <p:nvPr/>
        </p:nvSpPr>
        <p:spPr>
          <a:xfrm>
            <a:off x="4045728"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96A14DDF-44A9-4C1D-B0DF-75C9AC1BB914}"/>
              </a:ext>
            </a:extLst>
          </p:cNvPr>
          <p:cNvSpPr/>
          <p:nvPr/>
        </p:nvSpPr>
        <p:spPr>
          <a:xfrm>
            <a:off x="4369650"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C5425A8E-7E31-4116-AF8C-D441F901F6D3}"/>
              </a:ext>
            </a:extLst>
          </p:cNvPr>
          <p:cNvSpPr/>
          <p:nvPr/>
        </p:nvSpPr>
        <p:spPr>
          <a:xfrm>
            <a:off x="4693572"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FD25F30-6CE7-42C5-AA00-6DF50A97A5F3}"/>
              </a:ext>
            </a:extLst>
          </p:cNvPr>
          <p:cNvSpPr/>
          <p:nvPr/>
        </p:nvSpPr>
        <p:spPr>
          <a:xfrm>
            <a:off x="501749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FFF3483C-F539-43A0-A16F-D37A20A0011E}"/>
              </a:ext>
            </a:extLst>
          </p:cNvPr>
          <p:cNvSpPr/>
          <p:nvPr/>
        </p:nvSpPr>
        <p:spPr>
          <a:xfrm>
            <a:off x="5526354"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7A7101E-5239-4A27-8957-9C38D778F548}"/>
              </a:ext>
            </a:extLst>
          </p:cNvPr>
          <p:cNvSpPr/>
          <p:nvPr/>
        </p:nvSpPr>
        <p:spPr>
          <a:xfrm>
            <a:off x="5850276"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9B0254-9C56-4869-A774-C9403BD98C7A}"/>
              </a:ext>
            </a:extLst>
          </p:cNvPr>
          <p:cNvSpPr/>
          <p:nvPr/>
        </p:nvSpPr>
        <p:spPr>
          <a:xfrm>
            <a:off x="6174198"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F5565E50-19F9-42A3-814D-C5ED5DFA9132}"/>
              </a:ext>
            </a:extLst>
          </p:cNvPr>
          <p:cNvSpPr/>
          <p:nvPr/>
        </p:nvSpPr>
        <p:spPr>
          <a:xfrm>
            <a:off x="649811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68536EA2-4E7E-4800-8665-64FC0D72E895}"/>
              </a:ext>
            </a:extLst>
          </p:cNvPr>
          <p:cNvSpPr/>
          <p:nvPr/>
        </p:nvSpPr>
        <p:spPr>
          <a:xfrm>
            <a:off x="7105816"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DE9790C0-1E4D-4D6D-BF07-5BEAD868923F}"/>
              </a:ext>
            </a:extLst>
          </p:cNvPr>
          <p:cNvSpPr/>
          <p:nvPr/>
        </p:nvSpPr>
        <p:spPr>
          <a:xfrm>
            <a:off x="8588989"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CDE20587-E9A2-49BC-84A7-A3042FD08FDA}"/>
              </a:ext>
            </a:extLst>
          </p:cNvPr>
          <p:cNvSpPr/>
          <p:nvPr/>
        </p:nvSpPr>
        <p:spPr>
          <a:xfrm>
            <a:off x="7199559"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E9E1DF9-2B16-4F71-9E8E-A21747B1BF09}"/>
              </a:ext>
            </a:extLst>
          </p:cNvPr>
          <p:cNvSpPr/>
          <p:nvPr/>
        </p:nvSpPr>
        <p:spPr>
          <a:xfrm>
            <a:off x="7523481"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7D88411D-8F12-4021-A2AE-FC9AAC26A6CD}"/>
              </a:ext>
            </a:extLst>
          </p:cNvPr>
          <p:cNvSpPr/>
          <p:nvPr/>
        </p:nvSpPr>
        <p:spPr>
          <a:xfrm>
            <a:off x="784740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EFFCE83A-0D82-4845-B861-FD4A9A38010E}"/>
              </a:ext>
            </a:extLst>
          </p:cNvPr>
          <p:cNvSpPr/>
          <p:nvPr/>
        </p:nvSpPr>
        <p:spPr>
          <a:xfrm>
            <a:off x="8171324"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DFBE3140-2A6E-412E-8FFF-A67BC2C22F90}"/>
              </a:ext>
            </a:extLst>
          </p:cNvPr>
          <p:cNvSpPr/>
          <p:nvPr/>
        </p:nvSpPr>
        <p:spPr>
          <a:xfrm>
            <a:off x="8680185"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CB4611DE-68D4-4E93-8FB3-739F2BF8E065}"/>
              </a:ext>
            </a:extLst>
          </p:cNvPr>
          <p:cNvSpPr/>
          <p:nvPr/>
        </p:nvSpPr>
        <p:spPr>
          <a:xfrm>
            <a:off x="9004107"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C8D0CFB2-A646-4E6D-A67A-4767390FAB24}"/>
              </a:ext>
            </a:extLst>
          </p:cNvPr>
          <p:cNvSpPr/>
          <p:nvPr/>
        </p:nvSpPr>
        <p:spPr>
          <a:xfrm>
            <a:off x="932802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56EDD332-B9DF-4828-8C33-205E45FCACEA}"/>
              </a:ext>
            </a:extLst>
          </p:cNvPr>
          <p:cNvSpPr/>
          <p:nvPr/>
        </p:nvSpPr>
        <p:spPr>
          <a:xfrm>
            <a:off x="9651950"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Tree>
    <p:extLst>
      <p:ext uri="{BB962C8B-B14F-4D97-AF65-F5344CB8AC3E}">
        <p14:creationId xmlns:p14="http://schemas.microsoft.com/office/powerpoint/2010/main" val="3432095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(3, 3, 3, 1)</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9AD2A5BD-87E8-449B-ACF6-304A85B2BEE1}"/>
              </a:ext>
            </a:extLst>
          </p:cNvPr>
          <p:cNvSpPr/>
          <p:nvPr/>
        </p:nvSpPr>
        <p:spPr>
          <a:xfrm>
            <a:off x="251008"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9A220C0-4E93-459F-9E6C-4383FC261B7D}"/>
              </a:ext>
            </a:extLst>
          </p:cNvPr>
          <p:cNvSpPr/>
          <p:nvPr/>
        </p:nvSpPr>
        <p:spPr>
          <a:xfrm>
            <a:off x="3613636"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D1F4945-C7FA-44E6-9FD4-FC9869EB1ED0}"/>
              </a:ext>
            </a:extLst>
          </p:cNvPr>
          <p:cNvSpPr/>
          <p:nvPr/>
        </p:nvSpPr>
        <p:spPr>
          <a:xfrm>
            <a:off x="6976263"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F17A335-AF42-45E4-B65F-2CF7C0AE9989}"/>
              </a:ext>
            </a:extLst>
          </p:cNvPr>
          <p:cNvSpPr/>
          <p:nvPr/>
        </p:nvSpPr>
        <p:spPr>
          <a:xfrm>
            <a:off x="33387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70C77C5C-0764-4387-8A7A-53D7DA2E7ACE}"/>
              </a:ext>
            </a:extLst>
          </p:cNvPr>
          <p:cNvSpPr/>
          <p:nvPr/>
        </p:nvSpPr>
        <p:spPr>
          <a:xfrm>
            <a:off x="139724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E1FF4704-D598-44BE-A5FD-45480BF79100}"/>
              </a:ext>
            </a:extLst>
          </p:cNvPr>
          <p:cNvSpPr/>
          <p:nvPr/>
        </p:nvSpPr>
        <p:spPr>
          <a:xfrm>
            <a:off x="2460603"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607FD30C-8CF6-44A0-AAF1-7D7697041676}"/>
              </a:ext>
            </a:extLst>
          </p:cNvPr>
          <p:cNvSpPr/>
          <p:nvPr/>
        </p:nvSpPr>
        <p:spPr>
          <a:xfrm>
            <a:off x="4167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4192197-E5BB-419E-B406-5BA06AA63580}"/>
              </a:ext>
            </a:extLst>
          </p:cNvPr>
          <p:cNvSpPr/>
          <p:nvPr/>
        </p:nvSpPr>
        <p:spPr>
          <a:xfrm>
            <a:off x="72108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8E53E1CD-7566-4893-90AA-81417C61AC28}"/>
              </a:ext>
            </a:extLst>
          </p:cNvPr>
          <p:cNvSpPr/>
          <p:nvPr/>
        </p:nvSpPr>
        <p:spPr>
          <a:xfrm>
            <a:off x="10254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DC3B804-F4BE-4766-ABFC-F35C91BB1255}"/>
              </a:ext>
            </a:extLst>
          </p:cNvPr>
          <p:cNvSpPr/>
          <p:nvPr/>
        </p:nvSpPr>
        <p:spPr>
          <a:xfrm>
            <a:off x="46000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C643571-CBBD-4470-AF0C-FC6896C3EE85}"/>
              </a:ext>
            </a:extLst>
          </p:cNvPr>
          <p:cNvSpPr/>
          <p:nvPr/>
        </p:nvSpPr>
        <p:spPr>
          <a:xfrm>
            <a:off x="76709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4E6194C4-5663-43F9-882A-3063006B1929}"/>
              </a:ext>
            </a:extLst>
          </p:cNvPr>
          <p:cNvSpPr/>
          <p:nvPr/>
        </p:nvSpPr>
        <p:spPr>
          <a:xfrm>
            <a:off x="107418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0435EC5-9323-4AB0-BFBD-6CDF9D03048A}"/>
              </a:ext>
            </a:extLst>
          </p:cNvPr>
          <p:cNvSpPr/>
          <p:nvPr/>
        </p:nvSpPr>
        <p:spPr>
          <a:xfrm>
            <a:off x="146941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CDCAB08-AD12-4785-8339-CA1C49080A64}"/>
              </a:ext>
            </a:extLst>
          </p:cNvPr>
          <p:cNvSpPr/>
          <p:nvPr/>
        </p:nvSpPr>
        <p:spPr>
          <a:xfrm>
            <a:off x="177374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618F0233-0F05-438F-9FB4-8C9424D03706}"/>
              </a:ext>
            </a:extLst>
          </p:cNvPr>
          <p:cNvSpPr/>
          <p:nvPr/>
        </p:nvSpPr>
        <p:spPr>
          <a:xfrm>
            <a:off x="207808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CF5D8E1B-7541-4591-B22C-B23BFAB64007}"/>
              </a:ext>
            </a:extLst>
          </p:cNvPr>
          <p:cNvSpPr/>
          <p:nvPr/>
        </p:nvSpPr>
        <p:spPr>
          <a:xfrm>
            <a:off x="151266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33A1874-A061-4951-8AA1-29B95A656BB1}"/>
              </a:ext>
            </a:extLst>
          </p:cNvPr>
          <p:cNvSpPr/>
          <p:nvPr/>
        </p:nvSpPr>
        <p:spPr>
          <a:xfrm>
            <a:off x="181976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939EC6F-1C46-4F62-BC54-A3FE73B34785}"/>
              </a:ext>
            </a:extLst>
          </p:cNvPr>
          <p:cNvSpPr/>
          <p:nvPr/>
        </p:nvSpPr>
        <p:spPr>
          <a:xfrm>
            <a:off x="212685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DB24DAC7-738D-4AF0-A2CC-AEB51328A583}"/>
              </a:ext>
            </a:extLst>
          </p:cNvPr>
          <p:cNvSpPr/>
          <p:nvPr/>
        </p:nvSpPr>
        <p:spPr>
          <a:xfrm>
            <a:off x="2522080"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1BDABF45-F599-4818-B8EB-C6FD4C2D6FBB}"/>
              </a:ext>
            </a:extLst>
          </p:cNvPr>
          <p:cNvSpPr/>
          <p:nvPr/>
        </p:nvSpPr>
        <p:spPr>
          <a:xfrm>
            <a:off x="282641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25940088-48F3-463C-8904-CD178A654134}"/>
              </a:ext>
            </a:extLst>
          </p:cNvPr>
          <p:cNvSpPr/>
          <p:nvPr/>
        </p:nvSpPr>
        <p:spPr>
          <a:xfrm>
            <a:off x="313074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1B4E4881-0639-40FF-8E77-C6AD29AA357C}"/>
              </a:ext>
            </a:extLst>
          </p:cNvPr>
          <p:cNvSpPr/>
          <p:nvPr/>
        </p:nvSpPr>
        <p:spPr>
          <a:xfrm>
            <a:off x="256533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05C7E469-41D9-4AE1-98B9-608F97453BAE}"/>
              </a:ext>
            </a:extLst>
          </p:cNvPr>
          <p:cNvSpPr/>
          <p:nvPr/>
        </p:nvSpPr>
        <p:spPr>
          <a:xfrm>
            <a:off x="287242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3336689C-C902-4513-85EC-7685308CF980}"/>
              </a:ext>
            </a:extLst>
          </p:cNvPr>
          <p:cNvSpPr/>
          <p:nvPr/>
        </p:nvSpPr>
        <p:spPr>
          <a:xfrm>
            <a:off x="317951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83BE23B0-81B0-40A1-8374-13E0DE6746B9}"/>
              </a:ext>
            </a:extLst>
          </p:cNvPr>
          <p:cNvSpPr/>
          <p:nvPr/>
        </p:nvSpPr>
        <p:spPr>
          <a:xfrm>
            <a:off x="3679684"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07076186-8A3E-470F-8326-1B5A2F9197A7}"/>
              </a:ext>
            </a:extLst>
          </p:cNvPr>
          <p:cNvSpPr/>
          <p:nvPr/>
        </p:nvSpPr>
        <p:spPr>
          <a:xfrm>
            <a:off x="4743045"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C6B0DEE0-1A11-4A89-A8EC-7F24EAFE267C}"/>
              </a:ext>
            </a:extLst>
          </p:cNvPr>
          <p:cNvSpPr/>
          <p:nvPr/>
        </p:nvSpPr>
        <p:spPr>
          <a:xfrm>
            <a:off x="5806407"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7509AFCD-8625-469B-A5E8-16CB2483C4ED}"/>
              </a:ext>
            </a:extLst>
          </p:cNvPr>
          <p:cNvSpPr/>
          <p:nvPr/>
        </p:nvSpPr>
        <p:spPr>
          <a:xfrm>
            <a:off x="376255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B6543105-9A00-4A18-8819-5CDB962EF4FF}"/>
              </a:ext>
            </a:extLst>
          </p:cNvPr>
          <p:cNvSpPr/>
          <p:nvPr/>
        </p:nvSpPr>
        <p:spPr>
          <a:xfrm>
            <a:off x="406688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A2991C7-6ECA-4ED6-9D40-569058047DB1}"/>
              </a:ext>
            </a:extLst>
          </p:cNvPr>
          <p:cNvSpPr/>
          <p:nvPr/>
        </p:nvSpPr>
        <p:spPr>
          <a:xfrm>
            <a:off x="43712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D993CC8-5B1C-4742-B743-210EABE64074}"/>
              </a:ext>
            </a:extLst>
          </p:cNvPr>
          <p:cNvSpPr/>
          <p:nvPr/>
        </p:nvSpPr>
        <p:spPr>
          <a:xfrm>
            <a:off x="380580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9D28214A-EC0A-488B-872E-23C6976966B0}"/>
              </a:ext>
            </a:extLst>
          </p:cNvPr>
          <p:cNvSpPr/>
          <p:nvPr/>
        </p:nvSpPr>
        <p:spPr>
          <a:xfrm>
            <a:off x="411289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617ABE6A-60AC-4EFF-B78E-15631CAE50B0}"/>
              </a:ext>
            </a:extLst>
          </p:cNvPr>
          <p:cNvSpPr/>
          <p:nvPr/>
        </p:nvSpPr>
        <p:spPr>
          <a:xfrm>
            <a:off x="441999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08EDD830-704D-4DE2-A2C2-98CF1918B675}"/>
              </a:ext>
            </a:extLst>
          </p:cNvPr>
          <p:cNvSpPr/>
          <p:nvPr/>
        </p:nvSpPr>
        <p:spPr>
          <a:xfrm>
            <a:off x="481521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118DD6F-211F-4BE7-9AD3-192E906E77E4}"/>
              </a:ext>
            </a:extLst>
          </p:cNvPr>
          <p:cNvSpPr/>
          <p:nvPr/>
        </p:nvSpPr>
        <p:spPr>
          <a:xfrm>
            <a:off x="511955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3D3D7836-3AAB-42BC-BF59-0868934A39DE}"/>
              </a:ext>
            </a:extLst>
          </p:cNvPr>
          <p:cNvSpPr/>
          <p:nvPr/>
        </p:nvSpPr>
        <p:spPr>
          <a:xfrm>
            <a:off x="542388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4DF3DA2-ACB4-4DE3-9A3D-C2A88B5E86CB}"/>
              </a:ext>
            </a:extLst>
          </p:cNvPr>
          <p:cNvSpPr/>
          <p:nvPr/>
        </p:nvSpPr>
        <p:spPr>
          <a:xfrm>
            <a:off x="485847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C69E726-C984-445B-AB98-B004D461E905}"/>
              </a:ext>
            </a:extLst>
          </p:cNvPr>
          <p:cNvSpPr/>
          <p:nvPr/>
        </p:nvSpPr>
        <p:spPr>
          <a:xfrm>
            <a:off x="516556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618B830B-7039-4B6F-9974-7D02091544A4}"/>
              </a:ext>
            </a:extLst>
          </p:cNvPr>
          <p:cNvSpPr/>
          <p:nvPr/>
        </p:nvSpPr>
        <p:spPr>
          <a:xfrm>
            <a:off x="547265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EB59A80-5932-49C8-A008-BE69BEDF1275}"/>
              </a:ext>
            </a:extLst>
          </p:cNvPr>
          <p:cNvSpPr/>
          <p:nvPr/>
        </p:nvSpPr>
        <p:spPr>
          <a:xfrm>
            <a:off x="586788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B0FFD840-F69F-47FD-861A-ED28CFECDA90}"/>
              </a:ext>
            </a:extLst>
          </p:cNvPr>
          <p:cNvSpPr/>
          <p:nvPr/>
        </p:nvSpPr>
        <p:spPr>
          <a:xfrm>
            <a:off x="61722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711EE18F-27FC-48C9-95F7-0559C874BEB3}"/>
              </a:ext>
            </a:extLst>
          </p:cNvPr>
          <p:cNvSpPr/>
          <p:nvPr/>
        </p:nvSpPr>
        <p:spPr>
          <a:xfrm>
            <a:off x="64765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8668B10-57DD-435F-972C-3DB1896EBC6B}"/>
              </a:ext>
            </a:extLst>
          </p:cNvPr>
          <p:cNvSpPr/>
          <p:nvPr/>
        </p:nvSpPr>
        <p:spPr>
          <a:xfrm>
            <a:off x="591113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E7326D7-1B17-4CAC-97F4-3A180F2E19AB}"/>
              </a:ext>
            </a:extLst>
          </p:cNvPr>
          <p:cNvSpPr/>
          <p:nvPr/>
        </p:nvSpPr>
        <p:spPr>
          <a:xfrm>
            <a:off x="621822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B3C4B2E3-AC61-4EBD-B8EE-752542603E5C}"/>
              </a:ext>
            </a:extLst>
          </p:cNvPr>
          <p:cNvSpPr/>
          <p:nvPr/>
        </p:nvSpPr>
        <p:spPr>
          <a:xfrm>
            <a:off x="652532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BDBA2906-6039-4720-AE25-6988C7CE5A78}"/>
              </a:ext>
            </a:extLst>
          </p:cNvPr>
          <p:cNvSpPr/>
          <p:nvPr/>
        </p:nvSpPr>
        <p:spPr>
          <a:xfrm>
            <a:off x="7025488"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9BDA3110-F291-41E1-930A-41B16C72DD61}"/>
              </a:ext>
            </a:extLst>
          </p:cNvPr>
          <p:cNvSpPr/>
          <p:nvPr/>
        </p:nvSpPr>
        <p:spPr>
          <a:xfrm>
            <a:off x="808884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A135CDF7-9943-4394-99DB-ABF6E251842D}"/>
              </a:ext>
            </a:extLst>
          </p:cNvPr>
          <p:cNvSpPr/>
          <p:nvPr/>
        </p:nvSpPr>
        <p:spPr>
          <a:xfrm>
            <a:off x="915221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386D84D-0028-4FA3-B6AF-53BD531D6817}"/>
              </a:ext>
            </a:extLst>
          </p:cNvPr>
          <p:cNvSpPr/>
          <p:nvPr/>
        </p:nvSpPr>
        <p:spPr>
          <a:xfrm>
            <a:off x="710835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550650D6-A182-4B77-99E0-2D064BA90DF1}"/>
              </a:ext>
            </a:extLst>
          </p:cNvPr>
          <p:cNvSpPr/>
          <p:nvPr/>
        </p:nvSpPr>
        <p:spPr>
          <a:xfrm>
            <a:off x="741269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611737DC-0616-49BA-840C-6723832DC570}"/>
              </a:ext>
            </a:extLst>
          </p:cNvPr>
          <p:cNvSpPr/>
          <p:nvPr/>
        </p:nvSpPr>
        <p:spPr>
          <a:xfrm>
            <a:off x="771702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6C4A3724-16DD-44B7-9D7B-91F44239D959}"/>
              </a:ext>
            </a:extLst>
          </p:cNvPr>
          <p:cNvSpPr/>
          <p:nvPr/>
        </p:nvSpPr>
        <p:spPr>
          <a:xfrm>
            <a:off x="715161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91930E51-2F5A-49DA-B989-B88515CA3B48}"/>
              </a:ext>
            </a:extLst>
          </p:cNvPr>
          <p:cNvSpPr/>
          <p:nvPr/>
        </p:nvSpPr>
        <p:spPr>
          <a:xfrm>
            <a:off x="7458703"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1CF2DA21-E7DB-4458-BBCF-F488CF479D56}"/>
              </a:ext>
            </a:extLst>
          </p:cNvPr>
          <p:cNvSpPr/>
          <p:nvPr/>
        </p:nvSpPr>
        <p:spPr>
          <a:xfrm>
            <a:off x="776579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EAC78C4-4CD2-4943-9A36-8B3FDBAB5C7D}"/>
              </a:ext>
            </a:extLst>
          </p:cNvPr>
          <p:cNvSpPr/>
          <p:nvPr/>
        </p:nvSpPr>
        <p:spPr>
          <a:xfrm>
            <a:off x="81610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FB0EB95D-0818-4D18-B9D6-96E91C510CFE}"/>
              </a:ext>
            </a:extLst>
          </p:cNvPr>
          <p:cNvSpPr/>
          <p:nvPr/>
        </p:nvSpPr>
        <p:spPr>
          <a:xfrm>
            <a:off x="846535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593AFCB-971A-41F3-98E2-AB05CDFDF0A8}"/>
              </a:ext>
            </a:extLst>
          </p:cNvPr>
          <p:cNvSpPr/>
          <p:nvPr/>
        </p:nvSpPr>
        <p:spPr>
          <a:xfrm>
            <a:off x="876969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843CB154-CA57-474F-8227-36CEB4D5EC96}"/>
              </a:ext>
            </a:extLst>
          </p:cNvPr>
          <p:cNvSpPr/>
          <p:nvPr/>
        </p:nvSpPr>
        <p:spPr>
          <a:xfrm>
            <a:off x="820427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47BE595F-4C51-4FDE-B4EC-07D836891352}"/>
              </a:ext>
            </a:extLst>
          </p:cNvPr>
          <p:cNvSpPr/>
          <p:nvPr/>
        </p:nvSpPr>
        <p:spPr>
          <a:xfrm>
            <a:off x="851136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17F3A397-AEC9-4176-9B7E-205205513A07}"/>
              </a:ext>
            </a:extLst>
          </p:cNvPr>
          <p:cNvSpPr/>
          <p:nvPr/>
        </p:nvSpPr>
        <p:spPr>
          <a:xfrm>
            <a:off x="881846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7272D938-C4F5-49CF-A442-7F0284D4DCDC}"/>
              </a:ext>
            </a:extLst>
          </p:cNvPr>
          <p:cNvSpPr/>
          <p:nvPr/>
        </p:nvSpPr>
        <p:spPr>
          <a:xfrm>
            <a:off x="921368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5CFE86DA-28F8-4B5A-A113-DBEA9F5B8388}"/>
              </a:ext>
            </a:extLst>
          </p:cNvPr>
          <p:cNvSpPr/>
          <p:nvPr/>
        </p:nvSpPr>
        <p:spPr>
          <a:xfrm>
            <a:off x="9518022"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77D5BE3-F59D-4AE9-94E2-4BF7A90C0210}"/>
              </a:ext>
            </a:extLst>
          </p:cNvPr>
          <p:cNvSpPr/>
          <p:nvPr/>
        </p:nvSpPr>
        <p:spPr>
          <a:xfrm>
            <a:off x="9822356"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4CFB1E79-D012-446C-865B-7F74FBEDF05D}"/>
              </a:ext>
            </a:extLst>
          </p:cNvPr>
          <p:cNvSpPr/>
          <p:nvPr/>
        </p:nvSpPr>
        <p:spPr>
          <a:xfrm>
            <a:off x="925693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4E315964-67A9-4145-962F-C7C67CDD6E19}"/>
              </a:ext>
            </a:extLst>
          </p:cNvPr>
          <p:cNvSpPr/>
          <p:nvPr/>
        </p:nvSpPr>
        <p:spPr>
          <a:xfrm>
            <a:off x="956403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1B3616E1-9D1E-4742-9856-C243B9B45A76}"/>
              </a:ext>
            </a:extLst>
          </p:cNvPr>
          <p:cNvSpPr/>
          <p:nvPr/>
        </p:nvSpPr>
        <p:spPr>
          <a:xfrm>
            <a:off x="987112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C0B95C2-A7B4-48A3-8EC3-A54C08E09833}"/>
              </a:ext>
            </a:extLst>
          </p:cNvPr>
          <p:cNvSpPr/>
          <p:nvPr/>
        </p:nvSpPr>
        <p:spPr>
          <a:xfrm>
            <a:off x="-352293" y="496700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716D27C-CD2D-4FBC-AF29-BB03034EE18F}"/>
              </a:ext>
            </a:extLst>
          </p:cNvPr>
          <p:cNvSpPr/>
          <p:nvPr/>
        </p:nvSpPr>
        <p:spPr>
          <a:xfrm>
            <a:off x="-269422"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FD23A8E-F14A-47C0-8427-2A0F2CE0BD00}"/>
              </a:ext>
            </a:extLst>
          </p:cNvPr>
          <p:cNvSpPr/>
          <p:nvPr/>
        </p:nvSpPr>
        <p:spPr>
          <a:xfrm>
            <a:off x="793940"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825993E-E365-4FB1-A4C0-79F20AF7815E}"/>
              </a:ext>
            </a:extLst>
          </p:cNvPr>
          <p:cNvSpPr/>
          <p:nvPr/>
        </p:nvSpPr>
        <p:spPr>
          <a:xfrm>
            <a:off x="1857302"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CFD0F0AE-0275-4C83-82B4-9D810D680BBA}"/>
              </a:ext>
            </a:extLst>
          </p:cNvPr>
          <p:cNvSpPr/>
          <p:nvPr/>
        </p:nvSpPr>
        <p:spPr>
          <a:xfrm>
            <a:off x="-186550"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8AA837E-1C34-45BA-ABA8-1C2B793D240F}"/>
              </a:ext>
            </a:extLst>
          </p:cNvPr>
          <p:cNvSpPr/>
          <p:nvPr/>
        </p:nvSpPr>
        <p:spPr>
          <a:xfrm>
            <a:off x="11778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D6FC1BF3-66D3-4062-AB41-334596BF8F81}"/>
              </a:ext>
            </a:extLst>
          </p:cNvPr>
          <p:cNvSpPr/>
          <p:nvPr/>
        </p:nvSpPr>
        <p:spPr>
          <a:xfrm>
            <a:off x="422117"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78E85B9-A21D-4C39-9289-0BAFD5A21D39}"/>
              </a:ext>
            </a:extLst>
          </p:cNvPr>
          <p:cNvSpPr/>
          <p:nvPr/>
        </p:nvSpPr>
        <p:spPr>
          <a:xfrm>
            <a:off x="-143299"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1BB1DC3D-C2DD-49F7-B984-D59735E42159}"/>
              </a:ext>
            </a:extLst>
          </p:cNvPr>
          <p:cNvSpPr/>
          <p:nvPr/>
        </p:nvSpPr>
        <p:spPr>
          <a:xfrm>
            <a:off x="163794"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60B13A48-6126-4C32-A7D8-3270704FCEDF}"/>
              </a:ext>
            </a:extLst>
          </p:cNvPr>
          <p:cNvSpPr/>
          <p:nvPr/>
        </p:nvSpPr>
        <p:spPr>
          <a:xfrm>
            <a:off x="47088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C231A21-BF63-4412-9E10-0D8DC46111C1}"/>
              </a:ext>
            </a:extLst>
          </p:cNvPr>
          <p:cNvSpPr/>
          <p:nvPr/>
        </p:nvSpPr>
        <p:spPr>
          <a:xfrm>
            <a:off x="86611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BF06901-D2F1-4511-A452-AEA08E03C516}"/>
              </a:ext>
            </a:extLst>
          </p:cNvPr>
          <p:cNvSpPr/>
          <p:nvPr/>
        </p:nvSpPr>
        <p:spPr>
          <a:xfrm>
            <a:off x="1170448"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B3E6364-573F-457D-8D1F-E75890929F81}"/>
              </a:ext>
            </a:extLst>
          </p:cNvPr>
          <p:cNvSpPr/>
          <p:nvPr/>
        </p:nvSpPr>
        <p:spPr>
          <a:xfrm>
            <a:off x="1474782"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85881EB2-97A0-41C1-BAF3-17E103E7E200}"/>
              </a:ext>
            </a:extLst>
          </p:cNvPr>
          <p:cNvSpPr/>
          <p:nvPr/>
        </p:nvSpPr>
        <p:spPr>
          <a:xfrm>
            <a:off x="909366"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EFFB492A-2050-4BDE-88F2-0D0BE41713BF}"/>
              </a:ext>
            </a:extLst>
          </p:cNvPr>
          <p:cNvSpPr/>
          <p:nvPr/>
        </p:nvSpPr>
        <p:spPr>
          <a:xfrm>
            <a:off x="1216459"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482257D-6FA5-4BF1-A1A7-E3642903A647}"/>
              </a:ext>
            </a:extLst>
          </p:cNvPr>
          <p:cNvSpPr/>
          <p:nvPr/>
        </p:nvSpPr>
        <p:spPr>
          <a:xfrm>
            <a:off x="1523551"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5C2AABFB-A99B-4E15-933C-165235F78CA3}"/>
              </a:ext>
            </a:extLst>
          </p:cNvPr>
          <p:cNvSpPr/>
          <p:nvPr/>
        </p:nvSpPr>
        <p:spPr>
          <a:xfrm>
            <a:off x="191877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B0E6C73-8AAB-493E-9A52-4DDC1C1FAE19}"/>
              </a:ext>
            </a:extLst>
          </p:cNvPr>
          <p:cNvSpPr/>
          <p:nvPr/>
        </p:nvSpPr>
        <p:spPr>
          <a:xfrm>
            <a:off x="2223113"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C40B6BE4-6BC2-4503-BBC7-52D8A056A806}"/>
              </a:ext>
            </a:extLst>
          </p:cNvPr>
          <p:cNvSpPr/>
          <p:nvPr/>
        </p:nvSpPr>
        <p:spPr>
          <a:xfrm>
            <a:off x="2527446"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417A606-C0EA-4173-8E28-731C7D07D2C8}"/>
              </a:ext>
            </a:extLst>
          </p:cNvPr>
          <p:cNvSpPr/>
          <p:nvPr/>
        </p:nvSpPr>
        <p:spPr>
          <a:xfrm>
            <a:off x="1962030"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DD5F2278-B1F0-44B0-8CB0-83908FE374A2}"/>
              </a:ext>
            </a:extLst>
          </p:cNvPr>
          <p:cNvSpPr/>
          <p:nvPr/>
        </p:nvSpPr>
        <p:spPr>
          <a:xfrm>
            <a:off x="2269123"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C38F02FE-FF93-4B63-8435-BE5481B4787B}"/>
              </a:ext>
            </a:extLst>
          </p:cNvPr>
          <p:cNvSpPr/>
          <p:nvPr/>
        </p:nvSpPr>
        <p:spPr>
          <a:xfrm>
            <a:off x="2576216"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06BE65A2-4A56-4831-9569-69115C57AD5C}"/>
              </a:ext>
            </a:extLst>
          </p:cNvPr>
          <p:cNvSpPr/>
          <p:nvPr/>
        </p:nvSpPr>
        <p:spPr>
          <a:xfrm>
            <a:off x="3621252" y="496700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0B6A3046-BB4A-47ED-9C62-86FDDEBD95C6}"/>
              </a:ext>
            </a:extLst>
          </p:cNvPr>
          <p:cNvSpPr/>
          <p:nvPr/>
        </p:nvSpPr>
        <p:spPr>
          <a:xfrm>
            <a:off x="3687300"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5043D235-B99D-4DD4-9C82-59DF72278917}"/>
              </a:ext>
            </a:extLst>
          </p:cNvPr>
          <p:cNvSpPr/>
          <p:nvPr/>
        </p:nvSpPr>
        <p:spPr>
          <a:xfrm>
            <a:off x="4750661"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B4A7C772-8179-49C9-AFDE-87F60C764893}"/>
              </a:ext>
            </a:extLst>
          </p:cNvPr>
          <p:cNvSpPr/>
          <p:nvPr/>
        </p:nvSpPr>
        <p:spPr>
          <a:xfrm>
            <a:off x="5814023"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100FA88B-6C8A-4A3D-842A-42FBC6C48922}"/>
              </a:ext>
            </a:extLst>
          </p:cNvPr>
          <p:cNvSpPr/>
          <p:nvPr/>
        </p:nvSpPr>
        <p:spPr>
          <a:xfrm>
            <a:off x="3770171"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4507681A-8AD4-488D-9F36-937857798959}"/>
              </a:ext>
            </a:extLst>
          </p:cNvPr>
          <p:cNvSpPr/>
          <p:nvPr/>
        </p:nvSpPr>
        <p:spPr>
          <a:xfrm>
            <a:off x="4074505"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4216A8E2-5CFF-4343-8433-E671CA5740BE}"/>
              </a:ext>
            </a:extLst>
          </p:cNvPr>
          <p:cNvSpPr/>
          <p:nvPr/>
        </p:nvSpPr>
        <p:spPr>
          <a:xfrm>
            <a:off x="437883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3234CF12-10EF-4F58-8DD9-8D177E7A22F3}"/>
              </a:ext>
            </a:extLst>
          </p:cNvPr>
          <p:cNvSpPr/>
          <p:nvPr/>
        </p:nvSpPr>
        <p:spPr>
          <a:xfrm>
            <a:off x="3813422"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83FB11E-7A8D-4860-A426-D30F27FBD5F2}"/>
              </a:ext>
            </a:extLst>
          </p:cNvPr>
          <p:cNvSpPr/>
          <p:nvPr/>
        </p:nvSpPr>
        <p:spPr>
          <a:xfrm>
            <a:off x="4120515"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7B4D04C3-24AA-4BE7-8D3E-A91745B30A5D}"/>
              </a:ext>
            </a:extLst>
          </p:cNvPr>
          <p:cNvSpPr/>
          <p:nvPr/>
        </p:nvSpPr>
        <p:spPr>
          <a:xfrm>
            <a:off x="4427608"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F75415E7-F8E6-4C9C-A90B-92C348A06EFB}"/>
              </a:ext>
            </a:extLst>
          </p:cNvPr>
          <p:cNvSpPr/>
          <p:nvPr/>
        </p:nvSpPr>
        <p:spPr>
          <a:xfrm>
            <a:off x="4822835"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42D16AAD-094D-4CF2-BDE3-BB13834A5A46}"/>
              </a:ext>
            </a:extLst>
          </p:cNvPr>
          <p:cNvSpPr/>
          <p:nvPr/>
        </p:nvSpPr>
        <p:spPr>
          <a:xfrm>
            <a:off x="512716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57EA377C-89DA-428D-94D6-C55B626DCEFE}"/>
              </a:ext>
            </a:extLst>
          </p:cNvPr>
          <p:cNvSpPr/>
          <p:nvPr/>
        </p:nvSpPr>
        <p:spPr>
          <a:xfrm>
            <a:off x="5431503"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1298CB1E-2712-4AFC-A702-CCFF619EC42D}"/>
              </a:ext>
            </a:extLst>
          </p:cNvPr>
          <p:cNvSpPr/>
          <p:nvPr/>
        </p:nvSpPr>
        <p:spPr>
          <a:xfrm>
            <a:off x="486608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703BD8C-480F-40B5-A0F4-BAC2504B4EBC}"/>
              </a:ext>
            </a:extLst>
          </p:cNvPr>
          <p:cNvSpPr/>
          <p:nvPr/>
        </p:nvSpPr>
        <p:spPr>
          <a:xfrm>
            <a:off x="5173180"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A7A7EFEC-6A75-4861-8546-A0251B203CC8}"/>
              </a:ext>
            </a:extLst>
          </p:cNvPr>
          <p:cNvSpPr/>
          <p:nvPr/>
        </p:nvSpPr>
        <p:spPr>
          <a:xfrm>
            <a:off x="5480273"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0581871F-CCA7-4E0B-9A7D-BA1069313635}"/>
              </a:ext>
            </a:extLst>
          </p:cNvPr>
          <p:cNvSpPr/>
          <p:nvPr/>
        </p:nvSpPr>
        <p:spPr>
          <a:xfrm>
            <a:off x="5875500"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27B13E8-E9BA-472B-8000-E70DD37CB63C}"/>
              </a:ext>
            </a:extLst>
          </p:cNvPr>
          <p:cNvSpPr/>
          <p:nvPr/>
        </p:nvSpPr>
        <p:spPr>
          <a:xfrm>
            <a:off x="617983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F886FD05-CD60-48A0-A5B6-A2F778CB85F3}"/>
              </a:ext>
            </a:extLst>
          </p:cNvPr>
          <p:cNvSpPr/>
          <p:nvPr/>
        </p:nvSpPr>
        <p:spPr>
          <a:xfrm>
            <a:off x="6484167"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D25676FA-88DD-487C-905D-22DA08BA3848}"/>
              </a:ext>
            </a:extLst>
          </p:cNvPr>
          <p:cNvSpPr/>
          <p:nvPr/>
        </p:nvSpPr>
        <p:spPr>
          <a:xfrm>
            <a:off x="5918751"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18542830-8864-4351-B6C3-747356A562AA}"/>
              </a:ext>
            </a:extLst>
          </p:cNvPr>
          <p:cNvSpPr/>
          <p:nvPr/>
        </p:nvSpPr>
        <p:spPr>
          <a:xfrm>
            <a:off x="6225844"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638B710A-9018-4589-827D-BABC5E7C055B}"/>
              </a:ext>
            </a:extLst>
          </p:cNvPr>
          <p:cNvSpPr/>
          <p:nvPr/>
        </p:nvSpPr>
        <p:spPr>
          <a:xfrm>
            <a:off x="653293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D7ABF474-ADA4-40B4-93C6-BCF3743C2AA6}"/>
              </a:ext>
            </a:extLst>
          </p:cNvPr>
          <p:cNvSpPr/>
          <p:nvPr/>
        </p:nvSpPr>
        <p:spPr>
          <a:xfrm>
            <a:off x="7263803" y="4954402"/>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D0445C53-62A8-45F6-A0D6-201A4F6D9142}"/>
              </a:ext>
            </a:extLst>
          </p:cNvPr>
          <p:cNvSpPr/>
          <p:nvPr/>
        </p:nvSpPr>
        <p:spPr>
          <a:xfrm>
            <a:off x="7313028"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7C34C54-306E-43FF-8BBA-A2A91AFA0100}"/>
              </a:ext>
            </a:extLst>
          </p:cNvPr>
          <p:cNvSpPr/>
          <p:nvPr/>
        </p:nvSpPr>
        <p:spPr>
          <a:xfrm>
            <a:off x="8376389"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019E89F8-AF4E-400A-BE0D-BC485847763B}"/>
              </a:ext>
            </a:extLst>
          </p:cNvPr>
          <p:cNvSpPr/>
          <p:nvPr/>
        </p:nvSpPr>
        <p:spPr>
          <a:xfrm>
            <a:off x="9439751"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8E47D5B-37CF-470D-81AA-3BB492751D86}"/>
              </a:ext>
            </a:extLst>
          </p:cNvPr>
          <p:cNvSpPr/>
          <p:nvPr/>
        </p:nvSpPr>
        <p:spPr>
          <a:xfrm>
            <a:off x="7395899"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B5554566-3F59-472D-AFA5-D62771B2E28A}"/>
              </a:ext>
            </a:extLst>
          </p:cNvPr>
          <p:cNvSpPr/>
          <p:nvPr/>
        </p:nvSpPr>
        <p:spPr>
          <a:xfrm>
            <a:off x="7700233"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50D247C-2BAD-447C-BED7-2680D88CE9D3}"/>
              </a:ext>
            </a:extLst>
          </p:cNvPr>
          <p:cNvSpPr/>
          <p:nvPr/>
        </p:nvSpPr>
        <p:spPr>
          <a:xfrm>
            <a:off x="8004567"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699783F0-C501-4306-AE51-0E1A28DFE438}"/>
              </a:ext>
            </a:extLst>
          </p:cNvPr>
          <p:cNvSpPr/>
          <p:nvPr/>
        </p:nvSpPr>
        <p:spPr>
          <a:xfrm>
            <a:off x="7439150"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904A7BC8-BC71-449A-B99D-2CCB4FFD5A95}"/>
              </a:ext>
            </a:extLst>
          </p:cNvPr>
          <p:cNvSpPr/>
          <p:nvPr/>
        </p:nvSpPr>
        <p:spPr>
          <a:xfrm>
            <a:off x="7746243"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C3728D0D-EE01-4C86-9DCD-E6AB58117A8A}"/>
              </a:ext>
            </a:extLst>
          </p:cNvPr>
          <p:cNvSpPr/>
          <p:nvPr/>
        </p:nvSpPr>
        <p:spPr>
          <a:xfrm>
            <a:off x="8053336"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B36B9638-92CE-4B79-8F58-8DAF14EB907F}"/>
              </a:ext>
            </a:extLst>
          </p:cNvPr>
          <p:cNvSpPr/>
          <p:nvPr/>
        </p:nvSpPr>
        <p:spPr>
          <a:xfrm>
            <a:off x="8448563"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71DD0DE1-4EA0-45F8-A92B-9737EAB6BFC1}"/>
              </a:ext>
            </a:extLst>
          </p:cNvPr>
          <p:cNvSpPr/>
          <p:nvPr/>
        </p:nvSpPr>
        <p:spPr>
          <a:xfrm>
            <a:off x="8752897"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3E23819-F920-4EBF-9865-7AC75611CDD8}"/>
              </a:ext>
            </a:extLst>
          </p:cNvPr>
          <p:cNvSpPr/>
          <p:nvPr/>
        </p:nvSpPr>
        <p:spPr>
          <a:xfrm>
            <a:off x="9057231"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729F2B0D-FE0A-4443-8B81-0C213B08E779}"/>
              </a:ext>
            </a:extLst>
          </p:cNvPr>
          <p:cNvSpPr/>
          <p:nvPr/>
        </p:nvSpPr>
        <p:spPr>
          <a:xfrm>
            <a:off x="8491815"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89E60BD5-1632-4DE9-9677-B79AE53E4A1E}"/>
              </a:ext>
            </a:extLst>
          </p:cNvPr>
          <p:cNvSpPr/>
          <p:nvPr/>
        </p:nvSpPr>
        <p:spPr>
          <a:xfrm>
            <a:off x="8798908"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47FACD9D-CA82-4943-8D86-F162A4FD3DB2}"/>
              </a:ext>
            </a:extLst>
          </p:cNvPr>
          <p:cNvSpPr/>
          <p:nvPr/>
        </p:nvSpPr>
        <p:spPr>
          <a:xfrm>
            <a:off x="9106001"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9E203085-6E3B-4CB1-9EAE-8933A402ED44}"/>
              </a:ext>
            </a:extLst>
          </p:cNvPr>
          <p:cNvSpPr/>
          <p:nvPr/>
        </p:nvSpPr>
        <p:spPr>
          <a:xfrm>
            <a:off x="9501228"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94A945E-CDF5-4117-81F8-20A7CC18FE35}"/>
              </a:ext>
            </a:extLst>
          </p:cNvPr>
          <p:cNvSpPr/>
          <p:nvPr/>
        </p:nvSpPr>
        <p:spPr>
          <a:xfrm>
            <a:off x="9805562"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F784737-57E8-4669-A5E8-68493786297B}"/>
              </a:ext>
            </a:extLst>
          </p:cNvPr>
          <p:cNvSpPr/>
          <p:nvPr/>
        </p:nvSpPr>
        <p:spPr>
          <a:xfrm>
            <a:off x="10109896"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BA197AD0-CB24-4860-BB6F-2001A9D0A28B}"/>
              </a:ext>
            </a:extLst>
          </p:cNvPr>
          <p:cNvSpPr/>
          <p:nvPr/>
        </p:nvSpPr>
        <p:spPr>
          <a:xfrm>
            <a:off x="9544479"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CF8EDD1F-AF40-42FC-AECF-E09DD507FC0E}"/>
              </a:ext>
            </a:extLst>
          </p:cNvPr>
          <p:cNvSpPr/>
          <p:nvPr/>
        </p:nvSpPr>
        <p:spPr>
          <a:xfrm>
            <a:off x="9851572"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689C4D4A-47F9-403C-B823-33D8015F7A76}"/>
              </a:ext>
            </a:extLst>
          </p:cNvPr>
          <p:cNvSpPr/>
          <p:nvPr/>
        </p:nvSpPr>
        <p:spPr>
          <a:xfrm>
            <a:off x="10158665"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416751" y="3289135"/>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(3, 3, 3, 1)</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120</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240</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280</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170</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9AD2A5BD-87E8-449B-ACF6-304A85B2BEE1}"/>
              </a:ext>
            </a:extLst>
          </p:cNvPr>
          <p:cNvSpPr/>
          <p:nvPr/>
        </p:nvSpPr>
        <p:spPr>
          <a:xfrm>
            <a:off x="251008"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9A220C0-4E93-459F-9E6C-4383FC261B7D}"/>
              </a:ext>
            </a:extLst>
          </p:cNvPr>
          <p:cNvSpPr/>
          <p:nvPr/>
        </p:nvSpPr>
        <p:spPr>
          <a:xfrm>
            <a:off x="3613636"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D1F4945-C7FA-44E6-9FD4-FC9869EB1ED0}"/>
              </a:ext>
            </a:extLst>
          </p:cNvPr>
          <p:cNvSpPr/>
          <p:nvPr/>
        </p:nvSpPr>
        <p:spPr>
          <a:xfrm>
            <a:off x="6976263"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F17A335-AF42-45E4-B65F-2CF7C0AE9989}"/>
              </a:ext>
            </a:extLst>
          </p:cNvPr>
          <p:cNvSpPr/>
          <p:nvPr/>
        </p:nvSpPr>
        <p:spPr>
          <a:xfrm>
            <a:off x="33387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70C77C5C-0764-4387-8A7A-53D7DA2E7ACE}"/>
              </a:ext>
            </a:extLst>
          </p:cNvPr>
          <p:cNvSpPr/>
          <p:nvPr/>
        </p:nvSpPr>
        <p:spPr>
          <a:xfrm>
            <a:off x="139724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E1FF4704-D598-44BE-A5FD-45480BF79100}"/>
              </a:ext>
            </a:extLst>
          </p:cNvPr>
          <p:cNvSpPr/>
          <p:nvPr/>
        </p:nvSpPr>
        <p:spPr>
          <a:xfrm>
            <a:off x="2460603"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607FD30C-8CF6-44A0-AAF1-7D7697041676}"/>
              </a:ext>
            </a:extLst>
          </p:cNvPr>
          <p:cNvSpPr/>
          <p:nvPr/>
        </p:nvSpPr>
        <p:spPr>
          <a:xfrm>
            <a:off x="4167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4192197-E5BB-419E-B406-5BA06AA63580}"/>
              </a:ext>
            </a:extLst>
          </p:cNvPr>
          <p:cNvSpPr/>
          <p:nvPr/>
        </p:nvSpPr>
        <p:spPr>
          <a:xfrm>
            <a:off x="72108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8E53E1CD-7566-4893-90AA-81417C61AC28}"/>
              </a:ext>
            </a:extLst>
          </p:cNvPr>
          <p:cNvSpPr/>
          <p:nvPr/>
        </p:nvSpPr>
        <p:spPr>
          <a:xfrm>
            <a:off x="10254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DC3B804-F4BE-4766-ABFC-F35C91BB1255}"/>
              </a:ext>
            </a:extLst>
          </p:cNvPr>
          <p:cNvSpPr/>
          <p:nvPr/>
        </p:nvSpPr>
        <p:spPr>
          <a:xfrm>
            <a:off x="46000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C643571-CBBD-4470-AF0C-FC6896C3EE85}"/>
              </a:ext>
            </a:extLst>
          </p:cNvPr>
          <p:cNvSpPr/>
          <p:nvPr/>
        </p:nvSpPr>
        <p:spPr>
          <a:xfrm>
            <a:off x="76709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4E6194C4-5663-43F9-882A-3063006B1929}"/>
              </a:ext>
            </a:extLst>
          </p:cNvPr>
          <p:cNvSpPr/>
          <p:nvPr/>
        </p:nvSpPr>
        <p:spPr>
          <a:xfrm>
            <a:off x="107418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0435EC5-9323-4AB0-BFBD-6CDF9D03048A}"/>
              </a:ext>
            </a:extLst>
          </p:cNvPr>
          <p:cNvSpPr/>
          <p:nvPr/>
        </p:nvSpPr>
        <p:spPr>
          <a:xfrm>
            <a:off x="146941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CDCAB08-AD12-4785-8339-CA1C49080A64}"/>
              </a:ext>
            </a:extLst>
          </p:cNvPr>
          <p:cNvSpPr/>
          <p:nvPr/>
        </p:nvSpPr>
        <p:spPr>
          <a:xfrm>
            <a:off x="177374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618F0233-0F05-438F-9FB4-8C9424D03706}"/>
              </a:ext>
            </a:extLst>
          </p:cNvPr>
          <p:cNvSpPr/>
          <p:nvPr/>
        </p:nvSpPr>
        <p:spPr>
          <a:xfrm>
            <a:off x="207808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CF5D8E1B-7541-4591-B22C-B23BFAB64007}"/>
              </a:ext>
            </a:extLst>
          </p:cNvPr>
          <p:cNvSpPr/>
          <p:nvPr/>
        </p:nvSpPr>
        <p:spPr>
          <a:xfrm>
            <a:off x="151266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33A1874-A061-4951-8AA1-29B95A656BB1}"/>
              </a:ext>
            </a:extLst>
          </p:cNvPr>
          <p:cNvSpPr/>
          <p:nvPr/>
        </p:nvSpPr>
        <p:spPr>
          <a:xfrm>
            <a:off x="181976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939EC6F-1C46-4F62-BC54-A3FE73B34785}"/>
              </a:ext>
            </a:extLst>
          </p:cNvPr>
          <p:cNvSpPr/>
          <p:nvPr/>
        </p:nvSpPr>
        <p:spPr>
          <a:xfrm>
            <a:off x="212685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DB24DAC7-738D-4AF0-A2CC-AEB51328A583}"/>
              </a:ext>
            </a:extLst>
          </p:cNvPr>
          <p:cNvSpPr/>
          <p:nvPr/>
        </p:nvSpPr>
        <p:spPr>
          <a:xfrm>
            <a:off x="2522080"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1BDABF45-F599-4818-B8EB-C6FD4C2D6FBB}"/>
              </a:ext>
            </a:extLst>
          </p:cNvPr>
          <p:cNvSpPr/>
          <p:nvPr/>
        </p:nvSpPr>
        <p:spPr>
          <a:xfrm>
            <a:off x="282641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25940088-48F3-463C-8904-CD178A654134}"/>
              </a:ext>
            </a:extLst>
          </p:cNvPr>
          <p:cNvSpPr/>
          <p:nvPr/>
        </p:nvSpPr>
        <p:spPr>
          <a:xfrm>
            <a:off x="313074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1B4E4881-0639-40FF-8E77-C6AD29AA357C}"/>
              </a:ext>
            </a:extLst>
          </p:cNvPr>
          <p:cNvSpPr/>
          <p:nvPr/>
        </p:nvSpPr>
        <p:spPr>
          <a:xfrm>
            <a:off x="256533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05C7E469-41D9-4AE1-98B9-608F97453BAE}"/>
              </a:ext>
            </a:extLst>
          </p:cNvPr>
          <p:cNvSpPr/>
          <p:nvPr/>
        </p:nvSpPr>
        <p:spPr>
          <a:xfrm>
            <a:off x="287242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3336689C-C902-4513-85EC-7685308CF980}"/>
              </a:ext>
            </a:extLst>
          </p:cNvPr>
          <p:cNvSpPr/>
          <p:nvPr/>
        </p:nvSpPr>
        <p:spPr>
          <a:xfrm>
            <a:off x="317951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83BE23B0-81B0-40A1-8374-13E0DE6746B9}"/>
              </a:ext>
            </a:extLst>
          </p:cNvPr>
          <p:cNvSpPr/>
          <p:nvPr/>
        </p:nvSpPr>
        <p:spPr>
          <a:xfrm>
            <a:off x="3679684"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07076186-8A3E-470F-8326-1B5A2F9197A7}"/>
              </a:ext>
            </a:extLst>
          </p:cNvPr>
          <p:cNvSpPr/>
          <p:nvPr/>
        </p:nvSpPr>
        <p:spPr>
          <a:xfrm>
            <a:off x="4743045"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C6B0DEE0-1A11-4A89-A8EC-7F24EAFE267C}"/>
              </a:ext>
            </a:extLst>
          </p:cNvPr>
          <p:cNvSpPr/>
          <p:nvPr/>
        </p:nvSpPr>
        <p:spPr>
          <a:xfrm>
            <a:off x="5806407"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7509AFCD-8625-469B-A5E8-16CB2483C4ED}"/>
              </a:ext>
            </a:extLst>
          </p:cNvPr>
          <p:cNvSpPr/>
          <p:nvPr/>
        </p:nvSpPr>
        <p:spPr>
          <a:xfrm>
            <a:off x="376255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B6543105-9A00-4A18-8819-5CDB962EF4FF}"/>
              </a:ext>
            </a:extLst>
          </p:cNvPr>
          <p:cNvSpPr/>
          <p:nvPr/>
        </p:nvSpPr>
        <p:spPr>
          <a:xfrm>
            <a:off x="406688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A2991C7-6ECA-4ED6-9D40-569058047DB1}"/>
              </a:ext>
            </a:extLst>
          </p:cNvPr>
          <p:cNvSpPr/>
          <p:nvPr/>
        </p:nvSpPr>
        <p:spPr>
          <a:xfrm>
            <a:off x="43712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D993CC8-5B1C-4742-B743-210EABE64074}"/>
              </a:ext>
            </a:extLst>
          </p:cNvPr>
          <p:cNvSpPr/>
          <p:nvPr/>
        </p:nvSpPr>
        <p:spPr>
          <a:xfrm>
            <a:off x="380580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120</a:t>
            </a:r>
            <a:endParaRPr lang="ko-KR" altLang="en-US" sz="105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9D28214A-EC0A-488B-872E-23C6976966B0}"/>
              </a:ext>
            </a:extLst>
          </p:cNvPr>
          <p:cNvSpPr/>
          <p:nvPr/>
        </p:nvSpPr>
        <p:spPr>
          <a:xfrm>
            <a:off x="411289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160</a:t>
            </a:r>
            <a:endParaRPr lang="ko-KR" altLang="en-US" sz="105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617ABE6A-60AC-4EFF-B78E-15631CAE50B0}"/>
              </a:ext>
            </a:extLst>
          </p:cNvPr>
          <p:cNvSpPr/>
          <p:nvPr/>
        </p:nvSpPr>
        <p:spPr>
          <a:xfrm>
            <a:off x="441999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08EDD830-704D-4DE2-A2C2-98CF1918B675}"/>
              </a:ext>
            </a:extLst>
          </p:cNvPr>
          <p:cNvSpPr/>
          <p:nvPr/>
        </p:nvSpPr>
        <p:spPr>
          <a:xfrm>
            <a:off x="481521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118DD6F-211F-4BE7-9AD3-192E906E77E4}"/>
              </a:ext>
            </a:extLst>
          </p:cNvPr>
          <p:cNvSpPr/>
          <p:nvPr/>
        </p:nvSpPr>
        <p:spPr>
          <a:xfrm>
            <a:off x="511955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3D3D7836-3AAB-42BC-BF59-0868934A39DE}"/>
              </a:ext>
            </a:extLst>
          </p:cNvPr>
          <p:cNvSpPr/>
          <p:nvPr/>
        </p:nvSpPr>
        <p:spPr>
          <a:xfrm>
            <a:off x="542388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4DF3DA2-ACB4-4DE3-9A3D-C2A88B5E86CB}"/>
              </a:ext>
            </a:extLst>
          </p:cNvPr>
          <p:cNvSpPr/>
          <p:nvPr/>
        </p:nvSpPr>
        <p:spPr>
          <a:xfrm>
            <a:off x="485847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240</a:t>
            </a:r>
            <a:endParaRPr lang="ko-KR" altLang="en-US" sz="105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C69E726-C984-445B-AB98-B004D461E905}"/>
              </a:ext>
            </a:extLst>
          </p:cNvPr>
          <p:cNvSpPr/>
          <p:nvPr/>
        </p:nvSpPr>
        <p:spPr>
          <a:xfrm>
            <a:off x="516556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280</a:t>
            </a:r>
            <a:endParaRPr lang="ko-KR" altLang="en-US" sz="105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618B830B-7039-4B6F-9974-7D02091544A4}"/>
              </a:ext>
            </a:extLst>
          </p:cNvPr>
          <p:cNvSpPr/>
          <p:nvPr/>
        </p:nvSpPr>
        <p:spPr>
          <a:xfrm>
            <a:off x="547265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EB59A80-5932-49C8-A008-BE69BEDF1275}"/>
              </a:ext>
            </a:extLst>
          </p:cNvPr>
          <p:cNvSpPr/>
          <p:nvPr/>
        </p:nvSpPr>
        <p:spPr>
          <a:xfrm>
            <a:off x="586788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B0FFD840-F69F-47FD-861A-ED28CFECDA90}"/>
              </a:ext>
            </a:extLst>
          </p:cNvPr>
          <p:cNvSpPr/>
          <p:nvPr/>
        </p:nvSpPr>
        <p:spPr>
          <a:xfrm>
            <a:off x="61722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711EE18F-27FC-48C9-95F7-0559C874BEB3}"/>
              </a:ext>
            </a:extLst>
          </p:cNvPr>
          <p:cNvSpPr/>
          <p:nvPr/>
        </p:nvSpPr>
        <p:spPr>
          <a:xfrm>
            <a:off x="64765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8668B10-57DD-435F-972C-3DB1896EBC6B}"/>
              </a:ext>
            </a:extLst>
          </p:cNvPr>
          <p:cNvSpPr/>
          <p:nvPr/>
        </p:nvSpPr>
        <p:spPr>
          <a:xfrm>
            <a:off x="591113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E7326D7-1B17-4CAC-97F4-3A180F2E19AB}"/>
              </a:ext>
            </a:extLst>
          </p:cNvPr>
          <p:cNvSpPr/>
          <p:nvPr/>
        </p:nvSpPr>
        <p:spPr>
          <a:xfrm>
            <a:off x="621822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170</a:t>
            </a:r>
            <a:endParaRPr lang="ko-KR" altLang="en-US" sz="105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B3C4B2E3-AC61-4EBD-B8EE-752542603E5C}"/>
              </a:ext>
            </a:extLst>
          </p:cNvPr>
          <p:cNvSpPr/>
          <p:nvPr/>
        </p:nvSpPr>
        <p:spPr>
          <a:xfrm>
            <a:off x="652532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BDBA2906-6039-4720-AE25-6988C7CE5A78}"/>
              </a:ext>
            </a:extLst>
          </p:cNvPr>
          <p:cNvSpPr/>
          <p:nvPr/>
        </p:nvSpPr>
        <p:spPr>
          <a:xfrm>
            <a:off x="7025488"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9BDA3110-F291-41E1-930A-41B16C72DD61}"/>
              </a:ext>
            </a:extLst>
          </p:cNvPr>
          <p:cNvSpPr/>
          <p:nvPr/>
        </p:nvSpPr>
        <p:spPr>
          <a:xfrm>
            <a:off x="808884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A135CDF7-9943-4394-99DB-ABF6E251842D}"/>
              </a:ext>
            </a:extLst>
          </p:cNvPr>
          <p:cNvSpPr/>
          <p:nvPr/>
        </p:nvSpPr>
        <p:spPr>
          <a:xfrm>
            <a:off x="915221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386D84D-0028-4FA3-B6AF-53BD531D6817}"/>
              </a:ext>
            </a:extLst>
          </p:cNvPr>
          <p:cNvSpPr/>
          <p:nvPr/>
        </p:nvSpPr>
        <p:spPr>
          <a:xfrm>
            <a:off x="710835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550650D6-A182-4B77-99E0-2D064BA90DF1}"/>
              </a:ext>
            </a:extLst>
          </p:cNvPr>
          <p:cNvSpPr/>
          <p:nvPr/>
        </p:nvSpPr>
        <p:spPr>
          <a:xfrm>
            <a:off x="741269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611737DC-0616-49BA-840C-6723832DC570}"/>
              </a:ext>
            </a:extLst>
          </p:cNvPr>
          <p:cNvSpPr/>
          <p:nvPr/>
        </p:nvSpPr>
        <p:spPr>
          <a:xfrm>
            <a:off x="771702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6C4A3724-16DD-44B7-9D7B-91F44239D959}"/>
              </a:ext>
            </a:extLst>
          </p:cNvPr>
          <p:cNvSpPr/>
          <p:nvPr/>
        </p:nvSpPr>
        <p:spPr>
          <a:xfrm>
            <a:off x="715161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91930E51-2F5A-49DA-B989-B88515CA3B48}"/>
              </a:ext>
            </a:extLst>
          </p:cNvPr>
          <p:cNvSpPr/>
          <p:nvPr/>
        </p:nvSpPr>
        <p:spPr>
          <a:xfrm>
            <a:off x="7458703"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1CF2DA21-E7DB-4458-BBCF-F488CF479D56}"/>
              </a:ext>
            </a:extLst>
          </p:cNvPr>
          <p:cNvSpPr/>
          <p:nvPr/>
        </p:nvSpPr>
        <p:spPr>
          <a:xfrm>
            <a:off x="776579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EAC78C4-4CD2-4943-9A36-8B3FDBAB5C7D}"/>
              </a:ext>
            </a:extLst>
          </p:cNvPr>
          <p:cNvSpPr/>
          <p:nvPr/>
        </p:nvSpPr>
        <p:spPr>
          <a:xfrm>
            <a:off x="81610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FB0EB95D-0818-4D18-B9D6-96E91C510CFE}"/>
              </a:ext>
            </a:extLst>
          </p:cNvPr>
          <p:cNvSpPr/>
          <p:nvPr/>
        </p:nvSpPr>
        <p:spPr>
          <a:xfrm>
            <a:off x="846535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593AFCB-971A-41F3-98E2-AB05CDFDF0A8}"/>
              </a:ext>
            </a:extLst>
          </p:cNvPr>
          <p:cNvSpPr/>
          <p:nvPr/>
        </p:nvSpPr>
        <p:spPr>
          <a:xfrm>
            <a:off x="876969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843CB154-CA57-474F-8227-36CEB4D5EC96}"/>
              </a:ext>
            </a:extLst>
          </p:cNvPr>
          <p:cNvSpPr/>
          <p:nvPr/>
        </p:nvSpPr>
        <p:spPr>
          <a:xfrm>
            <a:off x="820427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47BE595F-4C51-4FDE-B4EC-07D836891352}"/>
              </a:ext>
            </a:extLst>
          </p:cNvPr>
          <p:cNvSpPr/>
          <p:nvPr/>
        </p:nvSpPr>
        <p:spPr>
          <a:xfrm>
            <a:off x="851136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17F3A397-AEC9-4176-9B7E-205205513A07}"/>
              </a:ext>
            </a:extLst>
          </p:cNvPr>
          <p:cNvSpPr/>
          <p:nvPr/>
        </p:nvSpPr>
        <p:spPr>
          <a:xfrm>
            <a:off x="881846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7272D938-C4F5-49CF-A442-7F0284D4DCDC}"/>
              </a:ext>
            </a:extLst>
          </p:cNvPr>
          <p:cNvSpPr/>
          <p:nvPr/>
        </p:nvSpPr>
        <p:spPr>
          <a:xfrm>
            <a:off x="921368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5CFE86DA-28F8-4B5A-A113-DBEA9F5B8388}"/>
              </a:ext>
            </a:extLst>
          </p:cNvPr>
          <p:cNvSpPr/>
          <p:nvPr/>
        </p:nvSpPr>
        <p:spPr>
          <a:xfrm>
            <a:off x="9518022"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77D5BE3-F59D-4AE9-94E2-4BF7A90C0210}"/>
              </a:ext>
            </a:extLst>
          </p:cNvPr>
          <p:cNvSpPr/>
          <p:nvPr/>
        </p:nvSpPr>
        <p:spPr>
          <a:xfrm>
            <a:off x="9822356"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4CFB1E79-D012-446C-865B-7F74FBEDF05D}"/>
              </a:ext>
            </a:extLst>
          </p:cNvPr>
          <p:cNvSpPr/>
          <p:nvPr/>
        </p:nvSpPr>
        <p:spPr>
          <a:xfrm>
            <a:off x="925693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4E315964-67A9-4145-962F-C7C67CDD6E19}"/>
              </a:ext>
            </a:extLst>
          </p:cNvPr>
          <p:cNvSpPr/>
          <p:nvPr/>
        </p:nvSpPr>
        <p:spPr>
          <a:xfrm>
            <a:off x="956403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1B3616E1-9D1E-4742-9856-C243B9B45A76}"/>
              </a:ext>
            </a:extLst>
          </p:cNvPr>
          <p:cNvSpPr/>
          <p:nvPr/>
        </p:nvSpPr>
        <p:spPr>
          <a:xfrm>
            <a:off x="987112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286" name="TextBox 285">
            <a:extLst>
              <a:ext uri="{FF2B5EF4-FFF2-40B4-BE49-F238E27FC236}">
                <a16:creationId xmlns:a16="http://schemas.microsoft.com/office/drawing/2014/main" id="{0065EDB3-8405-4459-BCE3-747D7FF02519}"/>
              </a:ext>
            </a:extLst>
          </p:cNvPr>
          <p:cNvSpPr txBox="1"/>
          <p:nvPr/>
        </p:nvSpPr>
        <p:spPr>
          <a:xfrm>
            <a:off x="1542225" y="4497690"/>
            <a:ext cx="2537623" cy="2308324"/>
          </a:xfrm>
          <a:prstGeom prst="rect">
            <a:avLst/>
          </a:prstGeom>
          <a:noFill/>
        </p:spPr>
        <p:txBody>
          <a:bodyPr wrap="square">
            <a:spAutoFit/>
          </a:bodyPr>
          <a:lstStyle/>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p>
        </p:txBody>
      </p:sp>
    </p:spTree>
    <p:extLst>
      <p:ext uri="{BB962C8B-B14F-4D97-AF65-F5344CB8AC3E}">
        <p14:creationId xmlns:p14="http://schemas.microsoft.com/office/powerpoint/2010/main" val="376418335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(3, 3, 1, 3)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B3F9A633-CE68-4425-AFB7-05460BA5B981}"/>
              </a:ext>
            </a:extLst>
          </p:cNvPr>
          <p:cNvSpPr/>
          <p:nvPr/>
        </p:nvSpPr>
        <p:spPr>
          <a:xfrm>
            <a:off x="-190734"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2D833FD-1C34-4007-9984-3BA20A288362}"/>
              </a:ext>
            </a:extLst>
          </p:cNvPr>
          <p:cNvSpPr/>
          <p:nvPr/>
        </p:nvSpPr>
        <p:spPr>
          <a:xfrm>
            <a:off x="3285761"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01341F-BF2D-46BA-91C2-A6214F90E3E4}"/>
              </a:ext>
            </a:extLst>
          </p:cNvPr>
          <p:cNvSpPr/>
          <p:nvPr/>
        </p:nvSpPr>
        <p:spPr>
          <a:xfrm>
            <a:off x="6762256"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1236309-8DB2-4090-B188-0708AFAA990A}"/>
              </a:ext>
            </a:extLst>
          </p:cNvPr>
          <p:cNvSpPr/>
          <p:nvPr/>
        </p:nvSpPr>
        <p:spPr>
          <a:xfrm>
            <a:off x="-130931" y="4013206"/>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08B08297-08A1-4DFB-9E34-70575A88EA92}"/>
              </a:ext>
            </a:extLst>
          </p:cNvPr>
          <p:cNvSpPr/>
          <p:nvPr/>
        </p:nvSpPr>
        <p:spPr>
          <a:xfrm>
            <a:off x="987927" y="4013205"/>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0CD5931-027E-4A65-B225-F05EBB07034C}"/>
              </a:ext>
            </a:extLst>
          </p:cNvPr>
          <p:cNvSpPr/>
          <p:nvPr/>
        </p:nvSpPr>
        <p:spPr>
          <a:xfrm>
            <a:off x="2106786" y="4013204"/>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39F10480-C2FA-4CEC-A969-B5852EE74AC1}"/>
              </a:ext>
            </a:extLst>
          </p:cNvPr>
          <p:cNvSpPr/>
          <p:nvPr/>
        </p:nvSpPr>
        <p:spPr>
          <a:xfrm>
            <a:off x="-71128"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164CF0BA-C0EE-4248-BF9D-76C2AFC96AD7}"/>
              </a:ext>
            </a:extLst>
          </p:cNvPr>
          <p:cNvSpPr/>
          <p:nvPr/>
        </p:nvSpPr>
        <p:spPr>
          <a:xfrm>
            <a:off x="-11324"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0</a:t>
            </a:r>
            <a:endParaRPr lang="ko-KR" altLang="en-US" sz="11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C64BC7C6-45BD-4B7E-AF8E-22111864541C}"/>
              </a:ext>
            </a:extLst>
          </p:cNvPr>
          <p:cNvSpPr/>
          <p:nvPr/>
        </p:nvSpPr>
        <p:spPr>
          <a:xfrm>
            <a:off x="282291"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52C0DD87-CD8B-408C-8CCB-14BDCE0949F7}"/>
              </a:ext>
            </a:extLst>
          </p:cNvPr>
          <p:cNvSpPr/>
          <p:nvPr/>
        </p:nvSpPr>
        <p:spPr>
          <a:xfrm>
            <a:off x="575907"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DA159B02-DB87-4EAC-9033-E62ADBCF2822}"/>
              </a:ext>
            </a:extLst>
          </p:cNvPr>
          <p:cNvSpPr/>
          <p:nvPr/>
        </p:nvSpPr>
        <p:spPr>
          <a:xfrm>
            <a:off x="1047730"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ED6A79DC-538D-43F6-864D-727C16358FD8}"/>
              </a:ext>
            </a:extLst>
          </p:cNvPr>
          <p:cNvSpPr/>
          <p:nvPr/>
        </p:nvSpPr>
        <p:spPr>
          <a:xfrm>
            <a:off x="1107534"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a:t>
            </a:r>
            <a:endParaRPr lang="ko-KR" altLang="en-US" sz="11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36A8FC0-186C-43E8-BDDF-222749C61AC7}"/>
              </a:ext>
            </a:extLst>
          </p:cNvPr>
          <p:cNvSpPr/>
          <p:nvPr/>
        </p:nvSpPr>
        <p:spPr>
          <a:xfrm>
            <a:off x="1401149"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10</a:t>
            </a:r>
            <a:endParaRPr lang="ko-KR" altLang="en-US" sz="11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D398D7-9106-4F79-9CCD-178C99CF5B37}"/>
              </a:ext>
            </a:extLst>
          </p:cNvPr>
          <p:cNvSpPr/>
          <p:nvPr/>
        </p:nvSpPr>
        <p:spPr>
          <a:xfrm>
            <a:off x="1694765"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11</a:t>
            </a:r>
            <a:endParaRPr lang="ko-KR" altLang="en-US" sz="11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9FB0C992-200D-470E-AC5F-2E5900B3FC46}"/>
              </a:ext>
            </a:extLst>
          </p:cNvPr>
          <p:cNvSpPr/>
          <p:nvPr/>
        </p:nvSpPr>
        <p:spPr>
          <a:xfrm>
            <a:off x="2166588"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CA0DB21C-914A-41E2-AC1D-9B9E1ECA0927}"/>
              </a:ext>
            </a:extLst>
          </p:cNvPr>
          <p:cNvSpPr/>
          <p:nvPr/>
        </p:nvSpPr>
        <p:spPr>
          <a:xfrm>
            <a:off x="2226392"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18</a:t>
            </a:r>
            <a:endParaRPr lang="ko-KR" altLang="en-US" sz="11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E587960-F5F4-4293-93F5-E2A85E0D8395}"/>
              </a:ext>
            </a:extLst>
          </p:cNvPr>
          <p:cNvSpPr/>
          <p:nvPr/>
        </p:nvSpPr>
        <p:spPr>
          <a:xfrm>
            <a:off x="2520007"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19</a:t>
            </a:r>
            <a:endParaRPr lang="ko-KR" altLang="en-US" sz="11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A56F3E8D-21A4-479B-B490-1BDAEE78F914}"/>
              </a:ext>
            </a:extLst>
          </p:cNvPr>
          <p:cNvSpPr/>
          <p:nvPr/>
        </p:nvSpPr>
        <p:spPr>
          <a:xfrm>
            <a:off x="2813623"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20</a:t>
            </a:r>
            <a:endParaRPr lang="ko-KR" altLang="en-US" sz="11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87A4BD4E-8C57-4DD4-B93E-795DAB1459DC}"/>
              </a:ext>
            </a:extLst>
          </p:cNvPr>
          <p:cNvSpPr/>
          <p:nvPr/>
        </p:nvSpPr>
        <p:spPr>
          <a:xfrm>
            <a:off x="3350337" y="4013204"/>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36851754-07DC-4E37-A376-87945A36D4B3}"/>
              </a:ext>
            </a:extLst>
          </p:cNvPr>
          <p:cNvSpPr/>
          <p:nvPr/>
        </p:nvSpPr>
        <p:spPr>
          <a:xfrm>
            <a:off x="4469195" y="4013203"/>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8F2A7C1D-2920-4B21-A39F-8FAA931CB871}"/>
              </a:ext>
            </a:extLst>
          </p:cNvPr>
          <p:cNvSpPr/>
          <p:nvPr/>
        </p:nvSpPr>
        <p:spPr>
          <a:xfrm>
            <a:off x="5588054" y="4013202"/>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E8335D8-A833-4A2B-81FB-8806CDFB2C74}"/>
              </a:ext>
            </a:extLst>
          </p:cNvPr>
          <p:cNvSpPr/>
          <p:nvPr/>
        </p:nvSpPr>
        <p:spPr>
          <a:xfrm>
            <a:off x="3410140"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BC617A39-6987-4C69-ABB2-A072419C060D}"/>
              </a:ext>
            </a:extLst>
          </p:cNvPr>
          <p:cNvSpPr/>
          <p:nvPr/>
        </p:nvSpPr>
        <p:spPr>
          <a:xfrm>
            <a:off x="3469944"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50BB41A8-7626-4EE4-B799-BEC833D521E4}"/>
              </a:ext>
            </a:extLst>
          </p:cNvPr>
          <p:cNvSpPr/>
          <p:nvPr/>
        </p:nvSpPr>
        <p:spPr>
          <a:xfrm>
            <a:off x="3763559"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095622-37AA-4877-9DD4-0C65FB49CED4}"/>
              </a:ext>
            </a:extLst>
          </p:cNvPr>
          <p:cNvSpPr/>
          <p:nvPr/>
        </p:nvSpPr>
        <p:spPr>
          <a:xfrm>
            <a:off x="4057175"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a:t>
            </a:r>
            <a:endParaRPr lang="ko-KR" altLang="en-US" sz="11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0044C134-2608-41CD-A9D5-E4B09959E6ED}"/>
              </a:ext>
            </a:extLst>
          </p:cNvPr>
          <p:cNvSpPr/>
          <p:nvPr/>
        </p:nvSpPr>
        <p:spPr>
          <a:xfrm>
            <a:off x="4528998"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C0BFAF3-4F95-4A0B-ACB1-56DEEAB98C16}"/>
              </a:ext>
            </a:extLst>
          </p:cNvPr>
          <p:cNvSpPr/>
          <p:nvPr/>
        </p:nvSpPr>
        <p:spPr>
          <a:xfrm>
            <a:off x="4588802"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12</a:t>
            </a:r>
            <a:endParaRPr lang="ko-KR" altLang="en-US" sz="11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576F2C19-A058-4E6C-8098-010F4A3DFBCA}"/>
              </a:ext>
            </a:extLst>
          </p:cNvPr>
          <p:cNvSpPr/>
          <p:nvPr/>
        </p:nvSpPr>
        <p:spPr>
          <a:xfrm>
            <a:off x="4882417"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13</a:t>
            </a:r>
            <a:endParaRPr lang="ko-KR" altLang="en-US" sz="11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C052FB00-051A-44B7-9A1C-BA4E34B174EF}"/>
              </a:ext>
            </a:extLst>
          </p:cNvPr>
          <p:cNvSpPr/>
          <p:nvPr/>
        </p:nvSpPr>
        <p:spPr>
          <a:xfrm>
            <a:off x="5176033"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14</a:t>
            </a:r>
            <a:endParaRPr lang="ko-KR" altLang="en-US" sz="11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4DB21CE1-03D4-4518-BC32-39A9AB026180}"/>
              </a:ext>
            </a:extLst>
          </p:cNvPr>
          <p:cNvSpPr/>
          <p:nvPr/>
        </p:nvSpPr>
        <p:spPr>
          <a:xfrm>
            <a:off x="5647856"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5A942D07-2108-4B6A-AD52-0BE5DBA34E2D}"/>
              </a:ext>
            </a:extLst>
          </p:cNvPr>
          <p:cNvSpPr/>
          <p:nvPr/>
        </p:nvSpPr>
        <p:spPr>
          <a:xfrm>
            <a:off x="5707660"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21</a:t>
            </a:r>
            <a:endParaRPr lang="ko-KR" altLang="en-US" sz="11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CF61DA9-BCAB-44F9-9BD5-28BE353C8FF2}"/>
              </a:ext>
            </a:extLst>
          </p:cNvPr>
          <p:cNvSpPr/>
          <p:nvPr/>
        </p:nvSpPr>
        <p:spPr>
          <a:xfrm>
            <a:off x="6001275"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22</a:t>
            </a:r>
            <a:endParaRPr lang="ko-KR" altLang="en-US" sz="11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9F9EA554-A2D7-40ED-83C2-2AE4BB078DA6}"/>
              </a:ext>
            </a:extLst>
          </p:cNvPr>
          <p:cNvSpPr/>
          <p:nvPr/>
        </p:nvSpPr>
        <p:spPr>
          <a:xfrm>
            <a:off x="6294891"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23</a:t>
            </a:r>
            <a:endParaRPr lang="ko-KR" altLang="en-US" sz="11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5EC55F88-10BD-40BE-875A-30932CFAE276}"/>
              </a:ext>
            </a:extLst>
          </p:cNvPr>
          <p:cNvSpPr/>
          <p:nvPr/>
        </p:nvSpPr>
        <p:spPr>
          <a:xfrm>
            <a:off x="6831605" y="4013202"/>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9D1885D-2916-4534-BFC9-7032B6ECAFB9}"/>
              </a:ext>
            </a:extLst>
          </p:cNvPr>
          <p:cNvSpPr/>
          <p:nvPr/>
        </p:nvSpPr>
        <p:spPr>
          <a:xfrm>
            <a:off x="7950463" y="4013201"/>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8699797-B538-4584-AD4B-E7A3C7457325}"/>
              </a:ext>
            </a:extLst>
          </p:cNvPr>
          <p:cNvSpPr/>
          <p:nvPr/>
        </p:nvSpPr>
        <p:spPr>
          <a:xfrm>
            <a:off x="9069322" y="4013200"/>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5FC8E755-CAC0-437D-9CA2-E92F6EFD28BF}"/>
              </a:ext>
            </a:extLst>
          </p:cNvPr>
          <p:cNvSpPr/>
          <p:nvPr/>
        </p:nvSpPr>
        <p:spPr>
          <a:xfrm>
            <a:off x="6891408"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B97F883E-A68C-4AFA-A974-EB92138FB891}"/>
              </a:ext>
            </a:extLst>
          </p:cNvPr>
          <p:cNvSpPr/>
          <p:nvPr/>
        </p:nvSpPr>
        <p:spPr>
          <a:xfrm>
            <a:off x="6951212"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6</a:t>
            </a:r>
            <a:endParaRPr lang="ko-KR" altLang="en-US" sz="11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2ACA605-5C2C-4EAF-B941-F37819B2AF70}"/>
              </a:ext>
            </a:extLst>
          </p:cNvPr>
          <p:cNvSpPr/>
          <p:nvPr/>
        </p:nvSpPr>
        <p:spPr>
          <a:xfrm>
            <a:off x="7244827"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71BFE241-5733-4A3E-BE05-09D8F2086885}"/>
              </a:ext>
            </a:extLst>
          </p:cNvPr>
          <p:cNvSpPr/>
          <p:nvPr/>
        </p:nvSpPr>
        <p:spPr>
          <a:xfrm>
            <a:off x="7538443"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8</a:t>
            </a:r>
            <a:endParaRPr lang="ko-KR" altLang="en-US" sz="11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69513418-75AD-4606-933A-EEE2C5FCED83}"/>
              </a:ext>
            </a:extLst>
          </p:cNvPr>
          <p:cNvSpPr/>
          <p:nvPr/>
        </p:nvSpPr>
        <p:spPr>
          <a:xfrm>
            <a:off x="8010266"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58AAFB4D-9509-4DB6-989F-B87B734BCD0C}"/>
              </a:ext>
            </a:extLst>
          </p:cNvPr>
          <p:cNvSpPr/>
          <p:nvPr/>
        </p:nvSpPr>
        <p:spPr>
          <a:xfrm>
            <a:off x="8070070"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15</a:t>
            </a:r>
            <a:endParaRPr lang="ko-KR" altLang="en-US" sz="11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80BAB02A-5E90-4C71-A995-ECCEF72EE8F0}"/>
              </a:ext>
            </a:extLst>
          </p:cNvPr>
          <p:cNvSpPr/>
          <p:nvPr/>
        </p:nvSpPr>
        <p:spPr>
          <a:xfrm>
            <a:off x="8363685"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16</a:t>
            </a:r>
            <a:endParaRPr lang="ko-KR" altLang="en-US" sz="11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C341CFE1-CDC3-4AF3-AB91-99EB7FA4A4F5}"/>
              </a:ext>
            </a:extLst>
          </p:cNvPr>
          <p:cNvSpPr/>
          <p:nvPr/>
        </p:nvSpPr>
        <p:spPr>
          <a:xfrm>
            <a:off x="8657301"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17</a:t>
            </a:r>
            <a:endParaRPr lang="ko-KR" altLang="en-US" sz="11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66DBB23E-A16B-46C8-B5B8-E7F7956EB11D}"/>
              </a:ext>
            </a:extLst>
          </p:cNvPr>
          <p:cNvSpPr/>
          <p:nvPr/>
        </p:nvSpPr>
        <p:spPr>
          <a:xfrm>
            <a:off x="9129124"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55B5A5E8-7344-4B01-A587-89C31F1A8A0A}"/>
              </a:ext>
            </a:extLst>
          </p:cNvPr>
          <p:cNvSpPr/>
          <p:nvPr/>
        </p:nvSpPr>
        <p:spPr>
          <a:xfrm>
            <a:off x="9188928"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24</a:t>
            </a:r>
            <a:endParaRPr lang="ko-KR" altLang="en-US" sz="11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6F5B6F2C-5D9F-4E19-93CA-B9243DEECE09}"/>
              </a:ext>
            </a:extLst>
          </p:cNvPr>
          <p:cNvSpPr/>
          <p:nvPr/>
        </p:nvSpPr>
        <p:spPr>
          <a:xfrm>
            <a:off x="9482543"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75729B0-A776-4AB3-B9A3-63D25D7AA47E}"/>
              </a:ext>
            </a:extLst>
          </p:cNvPr>
          <p:cNvSpPr/>
          <p:nvPr/>
        </p:nvSpPr>
        <p:spPr>
          <a:xfrm>
            <a:off x="9776159"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26</a:t>
            </a:r>
            <a:endParaRPr lang="ko-KR" altLang="en-US" sz="1100">
              <a:solidFill>
                <a:schemeClr val="tx1"/>
              </a:solidFill>
              <a:latin typeface="Consolas" panose="020B0609020204030204" pitchFamily="49" charset="0"/>
            </a:endParaRPr>
          </a:p>
        </p:txBody>
      </p:sp>
    </p:spTree>
    <p:extLst>
      <p:ext uri="{BB962C8B-B14F-4D97-AF65-F5344CB8AC3E}">
        <p14:creationId xmlns:p14="http://schemas.microsoft.com/office/powerpoint/2010/main" val="130634932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(3, 1, 3, 3)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B3F9A633-CE68-4425-AFB7-05460BA5B981}"/>
              </a:ext>
            </a:extLst>
          </p:cNvPr>
          <p:cNvSpPr/>
          <p:nvPr/>
        </p:nvSpPr>
        <p:spPr>
          <a:xfrm>
            <a:off x="-190734"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2D833FD-1C34-4007-9984-3BA20A288362}"/>
              </a:ext>
            </a:extLst>
          </p:cNvPr>
          <p:cNvSpPr/>
          <p:nvPr/>
        </p:nvSpPr>
        <p:spPr>
          <a:xfrm>
            <a:off x="3285761"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01341F-BF2D-46BA-91C2-A6214F90E3E4}"/>
              </a:ext>
            </a:extLst>
          </p:cNvPr>
          <p:cNvSpPr/>
          <p:nvPr/>
        </p:nvSpPr>
        <p:spPr>
          <a:xfrm>
            <a:off x="6762256"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5EC55F88-10BD-40BE-875A-30932CFAE276}"/>
              </a:ext>
            </a:extLst>
          </p:cNvPr>
          <p:cNvSpPr/>
          <p:nvPr/>
        </p:nvSpPr>
        <p:spPr>
          <a:xfrm>
            <a:off x="-105941"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22BE3AF-0745-4BDC-A5AA-277A4E27EB23}"/>
              </a:ext>
            </a:extLst>
          </p:cNvPr>
          <p:cNvSpPr/>
          <p:nvPr/>
        </p:nvSpPr>
        <p:spPr>
          <a:xfrm>
            <a:off x="-4021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063F7EDE-81C3-4ED8-92F5-0B1DF2641A8D}"/>
              </a:ext>
            </a:extLst>
          </p:cNvPr>
          <p:cNvSpPr/>
          <p:nvPr/>
        </p:nvSpPr>
        <p:spPr>
          <a:xfrm>
            <a:off x="1022999"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281B97-84B3-46D6-80F9-425DA5325F8A}"/>
              </a:ext>
            </a:extLst>
          </p:cNvPr>
          <p:cNvSpPr/>
          <p:nvPr/>
        </p:nvSpPr>
        <p:spPr>
          <a:xfrm>
            <a:off x="20862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1B48A406-7ECF-4861-891F-CF86B559B44A}"/>
              </a:ext>
            </a:extLst>
          </p:cNvPr>
          <p:cNvSpPr/>
          <p:nvPr/>
        </p:nvSpPr>
        <p:spPr>
          <a:xfrm>
            <a:off x="2551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0</a:t>
            </a:r>
            <a:endParaRPr lang="ko-KR" altLang="en-US" sz="11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C2B6980A-0228-450F-A5C7-6465E2FE7359}"/>
              </a:ext>
            </a:extLst>
          </p:cNvPr>
          <p:cNvSpPr/>
          <p:nvPr/>
        </p:nvSpPr>
        <p:spPr>
          <a:xfrm>
            <a:off x="33917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AFC96B0-F495-4438-A3A1-F08754693789}"/>
              </a:ext>
            </a:extLst>
          </p:cNvPr>
          <p:cNvSpPr/>
          <p:nvPr/>
        </p:nvSpPr>
        <p:spPr>
          <a:xfrm>
            <a:off x="65284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B3F8EF49-4E9A-4F2B-B1FA-AB553533BF2B}"/>
              </a:ext>
            </a:extLst>
          </p:cNvPr>
          <p:cNvSpPr/>
          <p:nvPr/>
        </p:nvSpPr>
        <p:spPr>
          <a:xfrm>
            <a:off x="1091968"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D1CC6E92-7444-47CC-A70F-4B3D2ED9BECE}"/>
              </a:ext>
            </a:extLst>
          </p:cNvPr>
          <p:cNvSpPr/>
          <p:nvPr/>
        </p:nvSpPr>
        <p:spPr>
          <a:xfrm>
            <a:off x="1405632"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8F21C1C0-FF74-490B-89CE-B688888A4344}"/>
              </a:ext>
            </a:extLst>
          </p:cNvPr>
          <p:cNvSpPr/>
          <p:nvPr/>
        </p:nvSpPr>
        <p:spPr>
          <a:xfrm>
            <a:off x="1719296"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a:t>
            </a:r>
            <a:endParaRPr lang="ko-KR" altLang="en-US" sz="11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82B180E-963D-4D3A-8E01-948724BE7254}"/>
              </a:ext>
            </a:extLst>
          </p:cNvPr>
          <p:cNvSpPr/>
          <p:nvPr/>
        </p:nvSpPr>
        <p:spPr>
          <a:xfrm>
            <a:off x="215842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6</a:t>
            </a:r>
            <a:endParaRPr lang="ko-KR" altLang="en-US" sz="11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90EE363-19E6-417C-B37C-4A5624845C8C}"/>
              </a:ext>
            </a:extLst>
          </p:cNvPr>
          <p:cNvSpPr/>
          <p:nvPr/>
        </p:nvSpPr>
        <p:spPr>
          <a:xfrm>
            <a:off x="247208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B689705C-8EEC-4C0C-95EE-BD811D40E31C}"/>
              </a:ext>
            </a:extLst>
          </p:cNvPr>
          <p:cNvSpPr/>
          <p:nvPr/>
        </p:nvSpPr>
        <p:spPr>
          <a:xfrm>
            <a:off x="278574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8</a:t>
            </a:r>
            <a:endParaRPr lang="ko-KR" altLang="en-US" sz="11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630FF52-3090-4C02-B792-65F9C9405810}"/>
              </a:ext>
            </a:extLst>
          </p:cNvPr>
          <p:cNvSpPr/>
          <p:nvPr/>
        </p:nvSpPr>
        <p:spPr>
          <a:xfrm>
            <a:off x="3361871"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69B0B1D-883D-4546-B0AA-6E5CF75169CB}"/>
              </a:ext>
            </a:extLst>
          </p:cNvPr>
          <p:cNvSpPr/>
          <p:nvPr/>
        </p:nvSpPr>
        <p:spPr>
          <a:xfrm>
            <a:off x="3427599"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5484F577-3A85-41E0-92A0-CA35C9D0A991}"/>
              </a:ext>
            </a:extLst>
          </p:cNvPr>
          <p:cNvSpPr/>
          <p:nvPr/>
        </p:nvSpPr>
        <p:spPr>
          <a:xfrm>
            <a:off x="44908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C1480B0-397C-4AD7-9206-7870039A2959}"/>
              </a:ext>
            </a:extLst>
          </p:cNvPr>
          <p:cNvSpPr/>
          <p:nvPr/>
        </p:nvSpPr>
        <p:spPr>
          <a:xfrm>
            <a:off x="555402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14D6C26-DB4D-4414-B71E-A63DE6405335}"/>
              </a:ext>
            </a:extLst>
          </p:cNvPr>
          <p:cNvSpPr/>
          <p:nvPr/>
        </p:nvSpPr>
        <p:spPr>
          <a:xfrm>
            <a:off x="349332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a:t>
            </a:r>
            <a:endParaRPr lang="ko-KR" altLang="en-US" sz="11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E59D37E-31B5-4EA4-9EF3-79C7D796CF1D}"/>
              </a:ext>
            </a:extLst>
          </p:cNvPr>
          <p:cNvSpPr/>
          <p:nvPr/>
        </p:nvSpPr>
        <p:spPr>
          <a:xfrm>
            <a:off x="380699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10</a:t>
            </a:r>
            <a:endParaRPr lang="ko-KR" altLang="en-US" sz="11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7DB2ADA-F586-4A25-B9D3-B442DF279B72}"/>
              </a:ext>
            </a:extLst>
          </p:cNvPr>
          <p:cNvSpPr/>
          <p:nvPr/>
        </p:nvSpPr>
        <p:spPr>
          <a:xfrm>
            <a:off x="412065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11</a:t>
            </a:r>
            <a:endParaRPr lang="ko-KR" altLang="en-US" sz="11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18751FDD-0133-4951-846E-2CEB809818A4}"/>
              </a:ext>
            </a:extLst>
          </p:cNvPr>
          <p:cNvSpPr/>
          <p:nvPr/>
        </p:nvSpPr>
        <p:spPr>
          <a:xfrm>
            <a:off x="4559780"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12</a:t>
            </a:r>
            <a:endParaRPr lang="ko-KR" altLang="en-US" sz="11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4D8427D-9D1F-47BC-947A-2DA5C31428A9}"/>
              </a:ext>
            </a:extLst>
          </p:cNvPr>
          <p:cNvSpPr/>
          <p:nvPr/>
        </p:nvSpPr>
        <p:spPr>
          <a:xfrm>
            <a:off x="4873444"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13</a:t>
            </a:r>
            <a:endParaRPr lang="ko-KR" altLang="en-US" sz="11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5944EDD-3B44-4C97-BF94-8F66AC2EC491}"/>
              </a:ext>
            </a:extLst>
          </p:cNvPr>
          <p:cNvSpPr/>
          <p:nvPr/>
        </p:nvSpPr>
        <p:spPr>
          <a:xfrm>
            <a:off x="5187108"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14</a:t>
            </a:r>
            <a:endParaRPr lang="ko-KR" altLang="en-US" sz="11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DECE8B3A-9965-4CF9-A3DB-58EC1E3F8034}"/>
              </a:ext>
            </a:extLst>
          </p:cNvPr>
          <p:cNvSpPr/>
          <p:nvPr/>
        </p:nvSpPr>
        <p:spPr>
          <a:xfrm>
            <a:off x="562623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15</a:t>
            </a:r>
            <a:endParaRPr lang="ko-KR" altLang="en-US" sz="11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ED7D517-C807-46F0-85F0-A1241C63C443}"/>
              </a:ext>
            </a:extLst>
          </p:cNvPr>
          <p:cNvSpPr/>
          <p:nvPr/>
        </p:nvSpPr>
        <p:spPr>
          <a:xfrm>
            <a:off x="593989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16</a:t>
            </a:r>
            <a:endParaRPr lang="ko-KR" altLang="en-US" sz="11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DC08A52-2E35-4FED-B12E-5FA706B72AAD}"/>
              </a:ext>
            </a:extLst>
          </p:cNvPr>
          <p:cNvSpPr/>
          <p:nvPr/>
        </p:nvSpPr>
        <p:spPr>
          <a:xfrm>
            <a:off x="625356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17</a:t>
            </a:r>
            <a:endParaRPr lang="ko-KR" altLang="en-US" sz="11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20240311-BCEB-402C-9221-5CCA8190CA3A}"/>
              </a:ext>
            </a:extLst>
          </p:cNvPr>
          <p:cNvSpPr/>
          <p:nvPr/>
        </p:nvSpPr>
        <p:spPr>
          <a:xfrm>
            <a:off x="6829683"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8E60542C-27CA-4CEF-B144-8127677042B2}"/>
              </a:ext>
            </a:extLst>
          </p:cNvPr>
          <p:cNvSpPr/>
          <p:nvPr/>
        </p:nvSpPr>
        <p:spPr>
          <a:xfrm>
            <a:off x="68954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02130089-6B75-4D6D-B6D6-9C19A162DE81}"/>
              </a:ext>
            </a:extLst>
          </p:cNvPr>
          <p:cNvSpPr/>
          <p:nvPr/>
        </p:nvSpPr>
        <p:spPr>
          <a:xfrm>
            <a:off x="795862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C6D45095-2EBB-4143-9139-7EB440B593EC}"/>
              </a:ext>
            </a:extLst>
          </p:cNvPr>
          <p:cNvSpPr/>
          <p:nvPr/>
        </p:nvSpPr>
        <p:spPr>
          <a:xfrm>
            <a:off x="9021835"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D34AB153-6B90-45A1-90AA-70E4131EEC84}"/>
              </a:ext>
            </a:extLst>
          </p:cNvPr>
          <p:cNvSpPr/>
          <p:nvPr/>
        </p:nvSpPr>
        <p:spPr>
          <a:xfrm>
            <a:off x="696113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18</a:t>
            </a:r>
            <a:endParaRPr lang="ko-KR" altLang="en-US" sz="11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4344553-C445-434C-A1DE-A4686FAB6046}"/>
              </a:ext>
            </a:extLst>
          </p:cNvPr>
          <p:cNvSpPr/>
          <p:nvPr/>
        </p:nvSpPr>
        <p:spPr>
          <a:xfrm>
            <a:off x="727480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19</a:t>
            </a:r>
            <a:endParaRPr lang="ko-KR" altLang="en-US" sz="11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90D98F92-1DD1-4C3F-9259-61A283E658A0}"/>
              </a:ext>
            </a:extLst>
          </p:cNvPr>
          <p:cNvSpPr/>
          <p:nvPr/>
        </p:nvSpPr>
        <p:spPr>
          <a:xfrm>
            <a:off x="758846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20</a:t>
            </a:r>
            <a:endParaRPr lang="ko-KR" altLang="en-US" sz="11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1ED6D5FC-4BF0-4BE3-BB64-9F383BAC7D3B}"/>
              </a:ext>
            </a:extLst>
          </p:cNvPr>
          <p:cNvSpPr/>
          <p:nvPr/>
        </p:nvSpPr>
        <p:spPr>
          <a:xfrm>
            <a:off x="8027592"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21</a:t>
            </a:r>
            <a:endParaRPr lang="ko-KR" altLang="en-US" sz="11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D71BBF1-8668-4A5C-B43A-7680962670BF}"/>
              </a:ext>
            </a:extLst>
          </p:cNvPr>
          <p:cNvSpPr/>
          <p:nvPr/>
        </p:nvSpPr>
        <p:spPr>
          <a:xfrm>
            <a:off x="8341256"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22</a:t>
            </a:r>
            <a:endParaRPr lang="ko-KR" altLang="en-US" sz="11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DB9426D-9F81-46E1-8595-99BBBB0A23FF}"/>
              </a:ext>
            </a:extLst>
          </p:cNvPr>
          <p:cNvSpPr/>
          <p:nvPr/>
        </p:nvSpPr>
        <p:spPr>
          <a:xfrm>
            <a:off x="8654920"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23</a:t>
            </a:r>
            <a:endParaRPr lang="ko-KR" altLang="en-US" sz="11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5250C99-61E7-4D9B-B3B0-52A037E31043}"/>
              </a:ext>
            </a:extLst>
          </p:cNvPr>
          <p:cNvSpPr/>
          <p:nvPr/>
        </p:nvSpPr>
        <p:spPr>
          <a:xfrm>
            <a:off x="909404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24</a:t>
            </a:r>
            <a:endParaRPr lang="ko-KR" altLang="en-US" sz="11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AF0253B3-823A-40BB-891C-86082CF2E9D8}"/>
              </a:ext>
            </a:extLst>
          </p:cNvPr>
          <p:cNvSpPr/>
          <p:nvPr/>
        </p:nvSpPr>
        <p:spPr>
          <a:xfrm>
            <a:off x="940770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E98F3DB-646E-4920-8078-9310D80E91DB}"/>
              </a:ext>
            </a:extLst>
          </p:cNvPr>
          <p:cNvSpPr/>
          <p:nvPr/>
        </p:nvSpPr>
        <p:spPr>
          <a:xfrm>
            <a:off x="972137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26</a:t>
            </a:r>
            <a:endParaRPr lang="ko-KR" altLang="en-US" sz="1100">
              <a:solidFill>
                <a:schemeClr val="tx1"/>
              </a:solidFill>
              <a:latin typeface="Consolas" panose="020B0609020204030204" pitchFamily="49" charset="0"/>
            </a:endParaRPr>
          </a:p>
        </p:txBody>
      </p:sp>
    </p:spTree>
    <p:extLst>
      <p:ext uri="{BB962C8B-B14F-4D97-AF65-F5344CB8AC3E}">
        <p14:creationId xmlns:p14="http://schemas.microsoft.com/office/powerpoint/2010/main" val="127692916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2,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06900B3-4B4C-4D52-AC62-F6216745308C}"/>
              </a:ext>
            </a:extLst>
          </p:cNvPr>
          <p:cNvSpPr/>
          <p:nvPr/>
        </p:nvSpPr>
        <p:spPr>
          <a:xfrm>
            <a:off x="-370248" y="4073870"/>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69E97BB-AA33-4095-8C1E-B1D77D631A04}"/>
              </a:ext>
            </a:extLst>
          </p:cNvPr>
          <p:cNvSpPr/>
          <p:nvPr/>
        </p:nvSpPr>
        <p:spPr>
          <a:xfrm>
            <a:off x="-24709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4AF96B8-B6D7-4E13-B493-5B2207824156}"/>
              </a:ext>
            </a:extLst>
          </p:cNvPr>
          <p:cNvSpPr/>
          <p:nvPr/>
        </p:nvSpPr>
        <p:spPr>
          <a:xfrm>
            <a:off x="326554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36EA5444-2A38-4542-A23D-5BEA8E2C7964}"/>
              </a:ext>
            </a:extLst>
          </p:cNvPr>
          <p:cNvSpPr/>
          <p:nvPr/>
        </p:nvSpPr>
        <p:spPr>
          <a:xfrm>
            <a:off x="677818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858668A-B12D-44C7-AAEC-5AACEDA32C00}"/>
              </a:ext>
            </a:extLst>
          </p:cNvPr>
          <p:cNvSpPr/>
          <p:nvPr/>
        </p:nvSpPr>
        <p:spPr>
          <a:xfrm>
            <a:off x="-130931"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EA4FAB-4C10-4CB8-B57A-59D915E1190A}"/>
              </a:ext>
            </a:extLst>
          </p:cNvPr>
          <p:cNvSpPr/>
          <p:nvPr/>
        </p:nvSpPr>
        <p:spPr>
          <a:xfrm>
            <a:off x="966507"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B55EAB6-1EE8-4A60-AC31-3B1BC426C30F}"/>
              </a:ext>
            </a:extLst>
          </p:cNvPr>
          <p:cNvSpPr/>
          <p:nvPr/>
        </p:nvSpPr>
        <p:spPr>
          <a:xfrm>
            <a:off x="2063946"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A98A1A5-3D4F-4DC1-9575-B81F78B71F89}"/>
              </a:ext>
            </a:extLst>
          </p:cNvPr>
          <p:cNvSpPr/>
          <p:nvPr/>
        </p:nvSpPr>
        <p:spPr>
          <a:xfrm>
            <a:off x="-78851" y="42875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52F9E6D-C879-4BC3-BFBB-8DFE9F409BF7}"/>
              </a:ext>
            </a:extLst>
          </p:cNvPr>
          <p:cNvSpPr/>
          <p:nvPr/>
        </p:nvSpPr>
        <p:spPr>
          <a:xfrm>
            <a:off x="251008"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440500A-2C43-4406-B4A3-FDA7D401CC61}"/>
              </a:ext>
            </a:extLst>
          </p:cNvPr>
          <p:cNvSpPr/>
          <p:nvPr/>
        </p:nvSpPr>
        <p:spPr>
          <a:xfrm>
            <a:off x="58086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C9E5DD8-6BAF-4CA9-B3E6-5115AC83833A}"/>
              </a:ext>
            </a:extLst>
          </p:cNvPr>
          <p:cNvSpPr/>
          <p:nvPr/>
        </p:nvSpPr>
        <p:spPr>
          <a:xfrm>
            <a:off x="1017753"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9570523-449F-45E4-A728-9593B2DBFD34}"/>
              </a:ext>
            </a:extLst>
          </p:cNvPr>
          <p:cNvSpPr/>
          <p:nvPr/>
        </p:nvSpPr>
        <p:spPr>
          <a:xfrm>
            <a:off x="1347611"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E70075F8-CA27-4142-AB71-D3B43C745572}"/>
              </a:ext>
            </a:extLst>
          </p:cNvPr>
          <p:cNvSpPr/>
          <p:nvPr/>
        </p:nvSpPr>
        <p:spPr>
          <a:xfrm>
            <a:off x="167746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A2BB3DEE-6070-4506-AEB5-41DC5AE4E7D0}"/>
              </a:ext>
            </a:extLst>
          </p:cNvPr>
          <p:cNvSpPr/>
          <p:nvPr/>
        </p:nvSpPr>
        <p:spPr>
          <a:xfrm>
            <a:off x="211435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41C05B00-CF33-47B1-8E58-1321598443B5}"/>
              </a:ext>
            </a:extLst>
          </p:cNvPr>
          <p:cNvSpPr/>
          <p:nvPr/>
        </p:nvSpPr>
        <p:spPr>
          <a:xfrm>
            <a:off x="2444214"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94D4B725-2E6B-4CAB-8E70-A1FBE234B289}"/>
              </a:ext>
            </a:extLst>
          </p:cNvPr>
          <p:cNvSpPr/>
          <p:nvPr/>
        </p:nvSpPr>
        <p:spPr>
          <a:xfrm>
            <a:off x="277407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4D8DEED-C6BC-4BC4-BFF1-3064A4F08590}"/>
              </a:ext>
            </a:extLst>
          </p:cNvPr>
          <p:cNvSpPr/>
          <p:nvPr/>
        </p:nvSpPr>
        <p:spPr>
          <a:xfrm>
            <a:off x="3368051"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B828912-5384-4C0E-83EF-707826D0BC42}"/>
              </a:ext>
            </a:extLst>
          </p:cNvPr>
          <p:cNvSpPr/>
          <p:nvPr/>
        </p:nvSpPr>
        <p:spPr>
          <a:xfrm>
            <a:off x="4465490"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8580614-E9D0-4834-9070-FAF4DC77FC7C}"/>
              </a:ext>
            </a:extLst>
          </p:cNvPr>
          <p:cNvSpPr/>
          <p:nvPr/>
        </p:nvSpPr>
        <p:spPr>
          <a:xfrm>
            <a:off x="5562929"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84FA2A6-4573-4906-8D3F-ECE8F705313B}"/>
              </a:ext>
            </a:extLst>
          </p:cNvPr>
          <p:cNvSpPr/>
          <p:nvPr/>
        </p:nvSpPr>
        <p:spPr>
          <a:xfrm>
            <a:off x="3420132"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93C30F7-0FA2-4B24-A892-8276C6FE90DD}"/>
              </a:ext>
            </a:extLst>
          </p:cNvPr>
          <p:cNvSpPr/>
          <p:nvPr/>
        </p:nvSpPr>
        <p:spPr>
          <a:xfrm>
            <a:off x="3749990"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D78DE19-B9FA-496E-9736-5DF39D0673AF}"/>
              </a:ext>
            </a:extLst>
          </p:cNvPr>
          <p:cNvSpPr/>
          <p:nvPr/>
        </p:nvSpPr>
        <p:spPr>
          <a:xfrm>
            <a:off x="407984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8A6F96B8-8CE9-4F70-A945-7D14667C387E}"/>
              </a:ext>
            </a:extLst>
          </p:cNvPr>
          <p:cNvSpPr/>
          <p:nvPr/>
        </p:nvSpPr>
        <p:spPr>
          <a:xfrm>
            <a:off x="4516735"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1564D04F-F881-4B9A-97C9-50F7F32CCB70}"/>
              </a:ext>
            </a:extLst>
          </p:cNvPr>
          <p:cNvSpPr/>
          <p:nvPr/>
        </p:nvSpPr>
        <p:spPr>
          <a:xfrm>
            <a:off x="4846593"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BBCCBE1-155D-4D25-BAA1-FC821491CDA6}"/>
              </a:ext>
            </a:extLst>
          </p:cNvPr>
          <p:cNvSpPr/>
          <p:nvPr/>
        </p:nvSpPr>
        <p:spPr>
          <a:xfrm>
            <a:off x="5176452"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02FF68B-910F-44DC-AB92-1AA85A4DD717}"/>
              </a:ext>
            </a:extLst>
          </p:cNvPr>
          <p:cNvSpPr/>
          <p:nvPr/>
        </p:nvSpPr>
        <p:spPr>
          <a:xfrm>
            <a:off x="561333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73CBE9D-60F5-4978-862E-7AB1E696E359}"/>
              </a:ext>
            </a:extLst>
          </p:cNvPr>
          <p:cNvSpPr/>
          <p:nvPr/>
        </p:nvSpPr>
        <p:spPr>
          <a:xfrm>
            <a:off x="5943196"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45850FD-AA68-440C-B63B-91E4DB4C54BD}"/>
              </a:ext>
            </a:extLst>
          </p:cNvPr>
          <p:cNvSpPr/>
          <p:nvPr/>
        </p:nvSpPr>
        <p:spPr>
          <a:xfrm>
            <a:off x="6273055"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4F96BFA-6EBE-4DD4-A46E-C048E6446C41}"/>
              </a:ext>
            </a:extLst>
          </p:cNvPr>
          <p:cNvSpPr/>
          <p:nvPr/>
        </p:nvSpPr>
        <p:spPr>
          <a:xfrm>
            <a:off x="6867034"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3BD16345-F7E1-401D-B24F-C4B26CFE19C4}"/>
              </a:ext>
            </a:extLst>
          </p:cNvPr>
          <p:cNvSpPr/>
          <p:nvPr/>
        </p:nvSpPr>
        <p:spPr>
          <a:xfrm>
            <a:off x="7964472"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C55D268-9418-4582-B665-596A1F679CC3}"/>
              </a:ext>
            </a:extLst>
          </p:cNvPr>
          <p:cNvSpPr/>
          <p:nvPr/>
        </p:nvSpPr>
        <p:spPr>
          <a:xfrm>
            <a:off x="9061911"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84357BD-C6D3-4C77-A939-EE6D2DAE77E3}"/>
              </a:ext>
            </a:extLst>
          </p:cNvPr>
          <p:cNvSpPr/>
          <p:nvPr/>
        </p:nvSpPr>
        <p:spPr>
          <a:xfrm>
            <a:off x="6919114"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61FC2F3-07F7-4260-8303-779BBC6F5157}"/>
              </a:ext>
            </a:extLst>
          </p:cNvPr>
          <p:cNvSpPr/>
          <p:nvPr/>
        </p:nvSpPr>
        <p:spPr>
          <a:xfrm>
            <a:off x="7248973"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F2E55D4-AA76-4F01-B17C-860639627FB6}"/>
              </a:ext>
            </a:extLst>
          </p:cNvPr>
          <p:cNvSpPr/>
          <p:nvPr/>
        </p:nvSpPr>
        <p:spPr>
          <a:xfrm>
            <a:off x="7578831"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945F88FD-AB11-4722-B038-B2196BC1F5E8}"/>
              </a:ext>
            </a:extLst>
          </p:cNvPr>
          <p:cNvSpPr/>
          <p:nvPr/>
        </p:nvSpPr>
        <p:spPr>
          <a:xfrm>
            <a:off x="8015717"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6089C9E-D8CA-4B7E-8A03-4D4AB2894DE0}"/>
              </a:ext>
            </a:extLst>
          </p:cNvPr>
          <p:cNvSpPr/>
          <p:nvPr/>
        </p:nvSpPr>
        <p:spPr>
          <a:xfrm>
            <a:off x="8345576"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6C0D6E7-DF6C-46C8-A020-182CC5686895}"/>
              </a:ext>
            </a:extLst>
          </p:cNvPr>
          <p:cNvSpPr/>
          <p:nvPr/>
        </p:nvSpPr>
        <p:spPr>
          <a:xfrm>
            <a:off x="8675434"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95DC8384-6387-4B19-8353-8C8AA1F919D8}"/>
              </a:ext>
            </a:extLst>
          </p:cNvPr>
          <p:cNvSpPr/>
          <p:nvPr/>
        </p:nvSpPr>
        <p:spPr>
          <a:xfrm>
            <a:off x="9112320"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1623F55-096C-41E6-AF95-F643A846BAFC}"/>
              </a:ext>
            </a:extLst>
          </p:cNvPr>
          <p:cNvSpPr/>
          <p:nvPr/>
        </p:nvSpPr>
        <p:spPr>
          <a:xfrm>
            <a:off x="9442179"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08579D1-5D89-4955-8053-D0DE031B04F3}"/>
              </a:ext>
            </a:extLst>
          </p:cNvPr>
          <p:cNvSpPr/>
          <p:nvPr/>
        </p:nvSpPr>
        <p:spPr>
          <a:xfrm>
            <a:off x="9772037" y="428753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2385235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1,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a:t>
            </a:r>
            <a:r>
              <a:rPr lang="en-US" altLang="ko-KR">
                <a:solidFill>
                  <a:srgbClr val="FF0000"/>
                </a:solidFill>
                <a:latin typeface="Consolas" panose="020B0609020204030204" pitchFamily="49" charset="0"/>
              </a:rPr>
              <a:t>3</a:t>
            </a:r>
            <a:r>
              <a:rPr lang="en-US" altLang="ko-KR">
                <a:solidFill>
                  <a:schemeClr val="tx1"/>
                </a:solidFill>
                <a:latin typeface="Consolas" panose="020B0609020204030204" pitchFamily="49" charset="0"/>
              </a:rPr>
              <a:t>, 3, </a:t>
            </a:r>
            <a:r>
              <a:rPr lang="en-US" altLang="ko-KR">
                <a:solidFill>
                  <a:srgbClr val="FF0000"/>
                </a:solidFill>
                <a:latin typeface="Consolas" panose="020B0609020204030204" pitchFamily="49" charset="0"/>
              </a:rPr>
              <a:t>3</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06900B3-4B4C-4D52-AC62-F6216745308C}"/>
              </a:ext>
            </a:extLst>
          </p:cNvPr>
          <p:cNvSpPr/>
          <p:nvPr/>
        </p:nvSpPr>
        <p:spPr>
          <a:xfrm>
            <a:off x="-370248" y="4073870"/>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69E97BB-AA33-4095-8C1E-B1D77D631A04}"/>
              </a:ext>
            </a:extLst>
          </p:cNvPr>
          <p:cNvSpPr/>
          <p:nvPr/>
        </p:nvSpPr>
        <p:spPr>
          <a:xfrm>
            <a:off x="-24709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4AF96B8-B6D7-4E13-B493-5B2207824156}"/>
              </a:ext>
            </a:extLst>
          </p:cNvPr>
          <p:cNvSpPr/>
          <p:nvPr/>
        </p:nvSpPr>
        <p:spPr>
          <a:xfrm>
            <a:off x="326554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36EA5444-2A38-4542-A23D-5BEA8E2C7964}"/>
              </a:ext>
            </a:extLst>
          </p:cNvPr>
          <p:cNvSpPr/>
          <p:nvPr/>
        </p:nvSpPr>
        <p:spPr>
          <a:xfrm>
            <a:off x="677818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858668A-B12D-44C7-AAEC-5AACEDA32C00}"/>
              </a:ext>
            </a:extLst>
          </p:cNvPr>
          <p:cNvSpPr/>
          <p:nvPr/>
        </p:nvSpPr>
        <p:spPr>
          <a:xfrm>
            <a:off x="-130931"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EA4FAB-4C10-4CB8-B57A-59D915E1190A}"/>
              </a:ext>
            </a:extLst>
          </p:cNvPr>
          <p:cNvSpPr/>
          <p:nvPr/>
        </p:nvSpPr>
        <p:spPr>
          <a:xfrm>
            <a:off x="966507"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B55EAB6-1EE8-4A60-AC31-3B1BC426C30F}"/>
              </a:ext>
            </a:extLst>
          </p:cNvPr>
          <p:cNvSpPr/>
          <p:nvPr/>
        </p:nvSpPr>
        <p:spPr>
          <a:xfrm>
            <a:off x="2063946"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A98A1A5-3D4F-4DC1-9575-B81F78B71F89}"/>
              </a:ext>
            </a:extLst>
          </p:cNvPr>
          <p:cNvSpPr/>
          <p:nvPr/>
        </p:nvSpPr>
        <p:spPr>
          <a:xfrm>
            <a:off x="-78851" y="42875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52F9E6D-C879-4BC3-BFBB-8DFE9F409BF7}"/>
              </a:ext>
            </a:extLst>
          </p:cNvPr>
          <p:cNvSpPr/>
          <p:nvPr/>
        </p:nvSpPr>
        <p:spPr>
          <a:xfrm>
            <a:off x="251008"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440500A-2C43-4406-B4A3-FDA7D401CC61}"/>
              </a:ext>
            </a:extLst>
          </p:cNvPr>
          <p:cNvSpPr/>
          <p:nvPr/>
        </p:nvSpPr>
        <p:spPr>
          <a:xfrm>
            <a:off x="58086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C9E5DD8-6BAF-4CA9-B3E6-5115AC83833A}"/>
              </a:ext>
            </a:extLst>
          </p:cNvPr>
          <p:cNvSpPr/>
          <p:nvPr/>
        </p:nvSpPr>
        <p:spPr>
          <a:xfrm>
            <a:off x="1017753"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9570523-449F-45E4-A728-9593B2DBFD34}"/>
              </a:ext>
            </a:extLst>
          </p:cNvPr>
          <p:cNvSpPr/>
          <p:nvPr/>
        </p:nvSpPr>
        <p:spPr>
          <a:xfrm>
            <a:off x="1347611"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E70075F8-CA27-4142-AB71-D3B43C745572}"/>
              </a:ext>
            </a:extLst>
          </p:cNvPr>
          <p:cNvSpPr/>
          <p:nvPr/>
        </p:nvSpPr>
        <p:spPr>
          <a:xfrm>
            <a:off x="167746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A2BB3DEE-6070-4506-AEB5-41DC5AE4E7D0}"/>
              </a:ext>
            </a:extLst>
          </p:cNvPr>
          <p:cNvSpPr/>
          <p:nvPr/>
        </p:nvSpPr>
        <p:spPr>
          <a:xfrm>
            <a:off x="211435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41C05B00-CF33-47B1-8E58-1321598443B5}"/>
              </a:ext>
            </a:extLst>
          </p:cNvPr>
          <p:cNvSpPr/>
          <p:nvPr/>
        </p:nvSpPr>
        <p:spPr>
          <a:xfrm>
            <a:off x="2444214"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94D4B725-2E6B-4CAB-8E70-A1FBE234B289}"/>
              </a:ext>
            </a:extLst>
          </p:cNvPr>
          <p:cNvSpPr/>
          <p:nvPr/>
        </p:nvSpPr>
        <p:spPr>
          <a:xfrm>
            <a:off x="277407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4D8DEED-C6BC-4BC4-BFF1-3064A4F08590}"/>
              </a:ext>
            </a:extLst>
          </p:cNvPr>
          <p:cNvSpPr/>
          <p:nvPr/>
        </p:nvSpPr>
        <p:spPr>
          <a:xfrm>
            <a:off x="3368051"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B828912-5384-4C0E-83EF-707826D0BC42}"/>
              </a:ext>
            </a:extLst>
          </p:cNvPr>
          <p:cNvSpPr/>
          <p:nvPr/>
        </p:nvSpPr>
        <p:spPr>
          <a:xfrm>
            <a:off x="4465490"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8580614-E9D0-4834-9070-FAF4DC77FC7C}"/>
              </a:ext>
            </a:extLst>
          </p:cNvPr>
          <p:cNvSpPr/>
          <p:nvPr/>
        </p:nvSpPr>
        <p:spPr>
          <a:xfrm>
            <a:off x="5562929"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84FA2A6-4573-4906-8D3F-ECE8F705313B}"/>
              </a:ext>
            </a:extLst>
          </p:cNvPr>
          <p:cNvSpPr/>
          <p:nvPr/>
        </p:nvSpPr>
        <p:spPr>
          <a:xfrm>
            <a:off x="3420132"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93C30F7-0FA2-4B24-A892-8276C6FE90DD}"/>
              </a:ext>
            </a:extLst>
          </p:cNvPr>
          <p:cNvSpPr/>
          <p:nvPr/>
        </p:nvSpPr>
        <p:spPr>
          <a:xfrm>
            <a:off x="3749990"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D78DE19-B9FA-496E-9736-5DF39D0673AF}"/>
              </a:ext>
            </a:extLst>
          </p:cNvPr>
          <p:cNvSpPr/>
          <p:nvPr/>
        </p:nvSpPr>
        <p:spPr>
          <a:xfrm>
            <a:off x="407984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8A6F96B8-8CE9-4F70-A945-7D14667C387E}"/>
              </a:ext>
            </a:extLst>
          </p:cNvPr>
          <p:cNvSpPr/>
          <p:nvPr/>
        </p:nvSpPr>
        <p:spPr>
          <a:xfrm>
            <a:off x="4516735"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1564D04F-F881-4B9A-97C9-50F7F32CCB70}"/>
              </a:ext>
            </a:extLst>
          </p:cNvPr>
          <p:cNvSpPr/>
          <p:nvPr/>
        </p:nvSpPr>
        <p:spPr>
          <a:xfrm>
            <a:off x="4846593"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BBCCBE1-155D-4D25-BAA1-FC821491CDA6}"/>
              </a:ext>
            </a:extLst>
          </p:cNvPr>
          <p:cNvSpPr/>
          <p:nvPr/>
        </p:nvSpPr>
        <p:spPr>
          <a:xfrm>
            <a:off x="5176452"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02FF68B-910F-44DC-AB92-1AA85A4DD717}"/>
              </a:ext>
            </a:extLst>
          </p:cNvPr>
          <p:cNvSpPr/>
          <p:nvPr/>
        </p:nvSpPr>
        <p:spPr>
          <a:xfrm>
            <a:off x="561333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73CBE9D-60F5-4978-862E-7AB1E696E359}"/>
              </a:ext>
            </a:extLst>
          </p:cNvPr>
          <p:cNvSpPr/>
          <p:nvPr/>
        </p:nvSpPr>
        <p:spPr>
          <a:xfrm>
            <a:off x="5943196"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45850FD-AA68-440C-B63B-91E4DB4C54BD}"/>
              </a:ext>
            </a:extLst>
          </p:cNvPr>
          <p:cNvSpPr/>
          <p:nvPr/>
        </p:nvSpPr>
        <p:spPr>
          <a:xfrm>
            <a:off x="6273055"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4F96BFA-6EBE-4DD4-A46E-C048E6446C41}"/>
              </a:ext>
            </a:extLst>
          </p:cNvPr>
          <p:cNvSpPr/>
          <p:nvPr/>
        </p:nvSpPr>
        <p:spPr>
          <a:xfrm>
            <a:off x="6867034"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3BD16345-F7E1-401D-B24F-C4B26CFE19C4}"/>
              </a:ext>
            </a:extLst>
          </p:cNvPr>
          <p:cNvSpPr/>
          <p:nvPr/>
        </p:nvSpPr>
        <p:spPr>
          <a:xfrm>
            <a:off x="7964472"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C55D268-9418-4582-B665-596A1F679CC3}"/>
              </a:ext>
            </a:extLst>
          </p:cNvPr>
          <p:cNvSpPr/>
          <p:nvPr/>
        </p:nvSpPr>
        <p:spPr>
          <a:xfrm>
            <a:off x="9061911"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84357BD-C6D3-4C77-A939-EE6D2DAE77E3}"/>
              </a:ext>
            </a:extLst>
          </p:cNvPr>
          <p:cNvSpPr/>
          <p:nvPr/>
        </p:nvSpPr>
        <p:spPr>
          <a:xfrm>
            <a:off x="6919114"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61FC2F3-07F7-4260-8303-779BBC6F5157}"/>
              </a:ext>
            </a:extLst>
          </p:cNvPr>
          <p:cNvSpPr/>
          <p:nvPr/>
        </p:nvSpPr>
        <p:spPr>
          <a:xfrm>
            <a:off x="7248973"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F2E55D4-AA76-4F01-B17C-860639627FB6}"/>
              </a:ext>
            </a:extLst>
          </p:cNvPr>
          <p:cNvSpPr/>
          <p:nvPr/>
        </p:nvSpPr>
        <p:spPr>
          <a:xfrm>
            <a:off x="7578831"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945F88FD-AB11-4722-B038-B2196BC1F5E8}"/>
              </a:ext>
            </a:extLst>
          </p:cNvPr>
          <p:cNvSpPr/>
          <p:nvPr/>
        </p:nvSpPr>
        <p:spPr>
          <a:xfrm>
            <a:off x="8015717"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6089C9E-D8CA-4B7E-8A03-4D4AB2894DE0}"/>
              </a:ext>
            </a:extLst>
          </p:cNvPr>
          <p:cNvSpPr/>
          <p:nvPr/>
        </p:nvSpPr>
        <p:spPr>
          <a:xfrm>
            <a:off x="8345576"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6C0D6E7-DF6C-46C8-A020-182CC5686895}"/>
              </a:ext>
            </a:extLst>
          </p:cNvPr>
          <p:cNvSpPr/>
          <p:nvPr/>
        </p:nvSpPr>
        <p:spPr>
          <a:xfrm>
            <a:off x="8675434"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95DC8384-6387-4B19-8353-8C8AA1F919D8}"/>
              </a:ext>
            </a:extLst>
          </p:cNvPr>
          <p:cNvSpPr/>
          <p:nvPr/>
        </p:nvSpPr>
        <p:spPr>
          <a:xfrm>
            <a:off x="9112320"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1623F55-096C-41E6-AF95-F643A846BAFC}"/>
              </a:ext>
            </a:extLst>
          </p:cNvPr>
          <p:cNvSpPr/>
          <p:nvPr/>
        </p:nvSpPr>
        <p:spPr>
          <a:xfrm>
            <a:off x="9442179"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08579D1-5D89-4955-8053-D0DE031B04F3}"/>
              </a:ext>
            </a:extLst>
          </p:cNvPr>
          <p:cNvSpPr/>
          <p:nvPr/>
        </p:nvSpPr>
        <p:spPr>
          <a:xfrm>
            <a:off x="9772037" y="428753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263497163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1600438"/>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image = tf.constant(  [[ </a:t>
            </a:r>
          </a:p>
          <a:p>
            <a:r>
              <a:rPr lang="fr-FR" altLang="ko-KR" sz="1400">
                <a:solidFill>
                  <a:schemeClr val="tx1"/>
                </a:solidFill>
                <a:latin typeface="Consolas" panose="020B0609020204030204" pitchFamily="49" charset="0"/>
              </a:rPr>
              <a:t>                         [[1,0,1],[1,1,1],[1,1,1],[0,0,1],[0,1,0]], </a:t>
            </a:r>
          </a:p>
          <a:p>
            <a:r>
              <a:rPr lang="fr-FR" altLang="ko-KR" sz="1400">
                <a:solidFill>
                  <a:schemeClr val="tx1"/>
                </a:solidFill>
                <a:latin typeface="Consolas" panose="020B0609020204030204" pitchFamily="49" charset="0"/>
              </a:rPr>
              <a:t>                         [[0,0,1],[1,1,1],[1,1,1],[1,1,1],[0,0,0]], </a:t>
            </a:r>
          </a:p>
          <a:p>
            <a:r>
              <a:rPr lang="fr-FR" altLang="ko-KR" sz="1400">
                <a:solidFill>
                  <a:schemeClr val="tx1"/>
                </a:solidFill>
                <a:latin typeface="Consolas" panose="020B0609020204030204" pitchFamily="49" charset="0"/>
              </a:rPr>
              <a:t>                         [[0,0,0],[0,0,0],[1,1,0],[1,1,1],[1,0,1]], </a:t>
            </a:r>
          </a:p>
          <a:p>
            <a:r>
              <a:rPr lang="fr-FR" altLang="ko-KR" sz="1400">
                <a:solidFill>
                  <a:schemeClr val="tx1"/>
                </a:solidFill>
                <a:latin typeface="Consolas" panose="020B0609020204030204" pitchFamily="49" charset="0"/>
              </a:rPr>
              <a:t>                         [[0,0,0],[0,0,1],[1,1,1],[1,1,1],[0,1,0]], </a:t>
            </a:r>
          </a:p>
          <a:p>
            <a:r>
              <a:rPr lang="fr-FR" altLang="ko-KR" sz="1400">
                <a:solidFill>
                  <a:schemeClr val="tx1"/>
                </a:solidFill>
                <a:latin typeface="Consolas" panose="020B0609020204030204" pitchFamily="49" charset="0"/>
              </a:rPr>
              <a:t>                         [[0,1,0],[1,1,1],[1,1,1],[0,0,0],[0,0,0]] </a:t>
            </a:r>
          </a:p>
          <a:p>
            <a:r>
              <a:rPr lang="fr-FR" altLang="ko-KR" sz="1400">
                <a:solidFill>
                  <a:schemeClr val="tx1"/>
                </a:solidFill>
                <a:latin typeface="Consolas" panose="020B0609020204030204" pitchFamily="49" charset="0"/>
              </a:rPr>
              <a:t>                      ]],     dtype=np.float32)</a:t>
            </a:r>
            <a:endParaRPr lang="en-US" altLang="ko-KR" sz="1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7040930" y="5736962"/>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7296616" y="4133535"/>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598480" y="413353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900344" y="413353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8202207" y="413353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504071" y="4133532"/>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7296616" y="443539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598480" y="4435398"/>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900344" y="443539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8202207" y="443539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504071" y="443539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7296616" y="473726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598480" y="4737262"/>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900344" y="4737261"/>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8202207" y="473726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504071" y="473726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7296616" y="503912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598480" y="503912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900344" y="5039125"/>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8202207" y="503912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504071" y="503912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7296616" y="534099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598480" y="534098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900344" y="534098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8202207" y="5340988"/>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504071" y="534098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859910" y="4133535"/>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5161774" y="4133534"/>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463638" y="413353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765502" y="413353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6067366" y="4133532"/>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859910" y="4435399"/>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5161774" y="4435398"/>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463638" y="443539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765502" y="443539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6067366" y="443539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859910" y="473726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5161774" y="4737262"/>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463638" y="473726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765502" y="473726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6067366" y="473726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859910" y="503912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5161774" y="503912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463638" y="503912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765502" y="5039125"/>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6067366" y="5039124"/>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859910" y="534099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5161774" y="534099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463638" y="534099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765502" y="5340989"/>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6067366" y="5340988"/>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300403" y="413411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602150" y="4134116"/>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903897" y="413411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205643" y="413411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507390" y="413411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300403" y="443586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602150" y="443586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903897" y="443586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205643" y="443586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507390" y="443586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300403" y="473761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602150" y="4737610"/>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903897" y="4737609"/>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205643" y="4737608"/>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507390" y="4737608"/>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300403" y="503935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602150" y="503935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903897" y="5039356"/>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205643" y="503935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507390" y="503935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300403" y="534110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602150" y="534110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903897" y="534110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205643" y="534110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507390" y="534110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731987" y="471969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97577" y="46761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769948" y="4738515"/>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1638158" y="2968135"/>
            <a:ext cx="1486304"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(1,5,5,3)</a:t>
            </a:r>
          </a:p>
        </p:txBody>
      </p:sp>
    </p:spTree>
    <p:extLst>
      <p:ext uri="{BB962C8B-B14F-4D97-AF65-F5344CB8AC3E}">
        <p14:creationId xmlns:p14="http://schemas.microsoft.com/office/powerpoint/2010/main" val="142805155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462213"/>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image = tf.constant(  [[ </a:t>
            </a:r>
          </a:p>
          <a:p>
            <a:r>
              <a:rPr lang="fr-FR" altLang="ko-KR" sz="1400">
                <a:solidFill>
                  <a:schemeClr val="tx1"/>
                </a:solidFill>
                <a:latin typeface="Consolas" panose="020B0609020204030204" pitchFamily="49" charset="0"/>
              </a:rPr>
              <a:t>                         [[1,0,1],[1,1,1],[1,1,1],[0,0,1],[0,1,0]], </a:t>
            </a:r>
          </a:p>
          <a:p>
            <a:r>
              <a:rPr lang="fr-FR" altLang="ko-KR" sz="1400">
                <a:solidFill>
                  <a:schemeClr val="tx1"/>
                </a:solidFill>
                <a:latin typeface="Consolas" panose="020B0609020204030204" pitchFamily="49" charset="0"/>
              </a:rPr>
              <a:t>                         [[0,0,1],[1,1,1],[1,1,1],[1,1,1],[0,0,0]], </a:t>
            </a:r>
          </a:p>
          <a:p>
            <a:r>
              <a:rPr lang="fr-FR" altLang="ko-KR" sz="1400">
                <a:solidFill>
                  <a:schemeClr val="tx1"/>
                </a:solidFill>
                <a:latin typeface="Consolas" panose="020B0609020204030204" pitchFamily="49" charset="0"/>
              </a:rPr>
              <a:t>                         [[0,0,0],[0,0,0],[1,1,0],[1,1,1],[1,0,1]], </a:t>
            </a:r>
          </a:p>
          <a:p>
            <a:r>
              <a:rPr lang="fr-FR" altLang="ko-KR" sz="1400">
                <a:solidFill>
                  <a:schemeClr val="tx1"/>
                </a:solidFill>
                <a:latin typeface="Consolas" panose="020B0609020204030204" pitchFamily="49" charset="0"/>
              </a:rPr>
              <a:t>                         [[0,0,0],[0,0,1],[1,1,1],[1,1,1],[0,1,0]], </a:t>
            </a:r>
          </a:p>
          <a:p>
            <a:r>
              <a:rPr lang="fr-FR" altLang="ko-KR" sz="1400">
                <a:solidFill>
                  <a:schemeClr val="tx1"/>
                </a:solidFill>
                <a:latin typeface="Consolas" panose="020B0609020204030204" pitchFamily="49" charset="0"/>
              </a:rPr>
              <a:t>                         [[0,1,0],[1,1,1],[1,1,1],[0,0,0],[0,0,0]] </a:t>
            </a:r>
          </a:p>
          <a:p>
            <a:r>
              <a:rPr lang="fr-FR" altLang="ko-KR" sz="1400">
                <a:solidFill>
                  <a:schemeClr val="tx1"/>
                </a:solidFill>
                <a:latin typeface="Consolas" panose="020B0609020204030204" pitchFamily="49" charset="0"/>
              </a:rPr>
              <a:t>                      ]],     dtype=np.float32)</a:t>
            </a:r>
          </a:p>
          <a:p>
            <a:endParaRPr lang="fr-FR"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maps = np.swapaxes(image, 0, 3)</a:t>
            </a:r>
          </a:p>
          <a:p>
            <a:r>
              <a:rPr lang="en-US" altLang="ko-KR" sz="1400">
                <a:solidFill>
                  <a:schemeClr val="tx1"/>
                </a:solidFill>
                <a:latin typeface="Consolas" panose="020B0609020204030204" pitchFamily="49" charset="0"/>
              </a:rPr>
              <a:t>for i, map in enumerate(maps):</a:t>
            </a:r>
          </a:p>
          <a:p>
            <a:r>
              <a:rPr lang="en-US" altLang="ko-KR" sz="1400">
                <a:solidFill>
                  <a:schemeClr val="tx1"/>
                </a:solidFill>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645065" y="3248902"/>
            <a:ext cx="2288796" cy="3785652"/>
          </a:xfrm>
          <a:prstGeom prst="rect">
            <a:avLst/>
          </a:prstGeom>
          <a:noFill/>
        </p:spPr>
        <p:txBody>
          <a:bodyPr wrap="square">
            <a:spAutoFit/>
          </a:bodyPr>
          <a:lstStyle/>
          <a:p>
            <a:r>
              <a:rPr lang="en-US" altLang="ko-KR">
                <a:solidFill>
                  <a:schemeClr val="tx1"/>
                </a:solidFill>
                <a:latin typeface="Consolas" panose="020B0609020204030204" pitchFamily="49" charset="0"/>
              </a:rPr>
              <a:t>[[1. 1. 1. 0. 0.]</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0. 1. 1. 1.]</a:t>
            </a:r>
          </a:p>
          <a:p>
            <a:r>
              <a:rPr lang="en-US" altLang="ko-KR">
                <a:solidFill>
                  <a:schemeClr val="tx1"/>
                </a:solidFill>
                <a:latin typeface="Consolas" panose="020B0609020204030204" pitchFamily="49" charset="0"/>
              </a:rPr>
              <a:t> [0. 0. 1. 1. 0.]</a:t>
            </a:r>
          </a:p>
          <a:p>
            <a:r>
              <a:rPr lang="en-US" altLang="ko-KR">
                <a:solidFill>
                  <a:schemeClr val="tx1"/>
                </a:solidFill>
                <a:latin typeface="Consolas" panose="020B0609020204030204" pitchFamily="49" charset="0"/>
              </a:rPr>
              <a:t> [0. 1. 1. 0. 0.]]</a:t>
            </a:r>
          </a:p>
          <a:p>
            <a:r>
              <a:rPr lang="en-US" altLang="ko-KR">
                <a:solidFill>
                  <a:schemeClr val="tx1"/>
                </a:solidFill>
                <a:latin typeface="Consolas" panose="020B0609020204030204" pitchFamily="49" charset="0"/>
              </a:rPr>
              <a:t>[[0. 1. 1. 0. 1.]</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0. 1. 1. 0.]</a:t>
            </a:r>
          </a:p>
          <a:p>
            <a:r>
              <a:rPr lang="en-US" altLang="ko-KR">
                <a:solidFill>
                  <a:schemeClr val="tx1"/>
                </a:solidFill>
                <a:latin typeface="Consolas" panose="020B0609020204030204" pitchFamily="49" charset="0"/>
              </a:rPr>
              <a:t> [0. 0. 1. 1. 1.]</a:t>
            </a:r>
          </a:p>
          <a:p>
            <a:r>
              <a:rPr lang="en-US" altLang="ko-KR">
                <a:solidFill>
                  <a:schemeClr val="tx1"/>
                </a:solidFill>
                <a:latin typeface="Consolas" panose="020B0609020204030204" pitchFamily="49" charset="0"/>
              </a:rPr>
              <a:t> [1. 1. 1. 0. 0.]]</a:t>
            </a:r>
          </a:p>
          <a:p>
            <a:r>
              <a:rPr lang="en-US" altLang="ko-KR">
                <a:solidFill>
                  <a:schemeClr val="tx1"/>
                </a:solidFill>
                <a:latin typeface="Consolas" panose="020B0609020204030204" pitchFamily="49" charset="0"/>
              </a:rPr>
              <a:t>[[1. 1. 1. 1. 0.]</a:t>
            </a:r>
          </a:p>
          <a:p>
            <a:r>
              <a:rPr lang="en-US" altLang="ko-KR">
                <a:solidFill>
                  <a:schemeClr val="tx1"/>
                </a:solidFill>
                <a:latin typeface="Consolas" panose="020B0609020204030204" pitchFamily="49" charset="0"/>
              </a:rPr>
              <a:t> [1. 1. 1. 1. 0.]</a:t>
            </a:r>
          </a:p>
          <a:p>
            <a:r>
              <a:rPr lang="en-US" altLang="ko-KR">
                <a:solidFill>
                  <a:schemeClr val="tx1"/>
                </a:solidFill>
                <a:latin typeface="Consolas" panose="020B0609020204030204" pitchFamily="49" charset="0"/>
              </a:rPr>
              <a:t> [0. 0. 0. 1. 1.]</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1. 1. 0. 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86486486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a:t>
            </a:r>
          </a:p>
          <a:p>
            <a:r>
              <a:rPr lang="en-US" altLang="ko-KR" sz="1400">
                <a:solidFill>
                  <a:schemeClr val="tx1"/>
                </a:solidFill>
                <a:latin typeface="Consolas" panose="020B0609020204030204" pitchFamily="49" charset="0"/>
              </a:rPr>
              <a:t>                     [[[1],[0],[-1]], [[0],[-1],[0]], [[1],[0],[0]]],</a:t>
            </a:r>
          </a:p>
          <a:p>
            <a:r>
              <a:rPr lang="en-US" altLang="ko-KR" sz="1400">
                <a:solidFill>
                  <a:schemeClr val="tx1"/>
                </a:solidFill>
                <a:latin typeface="Consolas" panose="020B0609020204030204" pitchFamily="49" charset="0"/>
              </a:rPr>
              <a:t>                     [[[0],[-1],[0]], [[1],[1],[1]], [[0],[-1],[0]]],</a:t>
            </a:r>
          </a:p>
          <a:p>
            <a:r>
              <a:rPr lang="en-US" altLang="ko-KR" sz="1400">
                <a:solidFill>
                  <a:schemeClr val="tx1"/>
                </a:solidFill>
                <a:latin typeface="Consolas" panose="020B0609020204030204" pitchFamily="49" charset="0"/>
              </a:rPr>
              <a:t>                     [[[1],[1],[0]], [[0],[-1],[0]], [[1],[0],[-1]]]</a:t>
            </a:r>
          </a:p>
          <a:p>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maps = np.swapaxes(weight, 1, 2)</a:t>
            </a:r>
          </a:p>
          <a:p>
            <a:r>
              <a:rPr lang="en-US" altLang="ko-KR" sz="1400">
                <a:solidFill>
                  <a:schemeClr val="tx1"/>
                </a:solidFill>
                <a:latin typeface="Consolas" panose="020B0609020204030204" pitchFamily="49" charset="0"/>
              </a:rPr>
              <a:t>maps = np.swapaxes(maps, 0, 1)</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map in enumerate(maps):</a:t>
            </a:r>
          </a:p>
          <a:p>
            <a:r>
              <a:rPr lang="en-US" altLang="ko-KR" sz="1400">
                <a:solidFill>
                  <a:schemeClr val="tx1"/>
                </a:solidFill>
                <a:latin typeface="Consolas" panose="020B0609020204030204" pitchFamily="49" charset="0"/>
              </a:rPr>
              <a:t>    print(map.reshape(3,3))</a:t>
            </a:r>
          </a:p>
          <a:p>
            <a:endParaRPr lang="en-US" altLang="ko-KR"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FFA7414-1E2A-4368-96C4-2385866CAB48}"/>
              </a:ext>
            </a:extLst>
          </p:cNvPr>
          <p:cNvSpPr txBox="1"/>
          <p:nvPr/>
        </p:nvSpPr>
        <p:spPr>
          <a:xfrm>
            <a:off x="160604" y="3775560"/>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7213551" y="3877747"/>
            <a:ext cx="956525" cy="956527"/>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894222" y="3881590"/>
            <a:ext cx="956525" cy="956527"/>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570469" y="3877748"/>
            <a:ext cx="956525" cy="956527"/>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7133317" y="384394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770650" y="44679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6133983" y="38371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446461" y="415595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827392" y="415595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6143955" y="4492089"/>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125659" y="3837115"/>
            <a:ext cx="1704313" cy="2585323"/>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 0 1]</a:t>
            </a:r>
          </a:p>
          <a:p>
            <a:pPr algn="l"/>
            <a:r>
              <a:rPr lang="en-US" altLang="ko-KR" sz="1800">
                <a:solidFill>
                  <a:schemeClr val="tx1"/>
                </a:solidFill>
                <a:latin typeface="Consolas" panose="020B0609020204030204" pitchFamily="49" charset="0"/>
              </a:rPr>
              <a:t> [0 1 0]</a:t>
            </a:r>
          </a:p>
          <a:p>
            <a:pPr algn="l"/>
            <a:r>
              <a:rPr lang="en-US" altLang="ko-KR" sz="1800">
                <a:solidFill>
                  <a:schemeClr val="tx1"/>
                </a:solidFill>
                <a:latin typeface="Consolas" panose="020B0609020204030204" pitchFamily="49" charset="0"/>
              </a:rPr>
              <a:t> [1 0 1]]</a:t>
            </a:r>
          </a:p>
          <a:p>
            <a:pPr algn="l"/>
            <a:r>
              <a:rPr lang="en-US" altLang="ko-KR" sz="1800">
                <a:solidFill>
                  <a:schemeClr val="tx1"/>
                </a:solidFill>
                <a:latin typeface="Consolas" panose="020B0609020204030204" pitchFamily="49" charset="0"/>
              </a:rPr>
              <a:t>[[ 0 -1  0]</a:t>
            </a:r>
          </a:p>
          <a:p>
            <a:pPr algn="l"/>
            <a:r>
              <a:rPr lang="en-US" altLang="ko-KR" sz="1800">
                <a:solidFill>
                  <a:schemeClr val="tx1"/>
                </a:solidFill>
                <a:latin typeface="Consolas" panose="020B0609020204030204" pitchFamily="49" charset="0"/>
              </a:rPr>
              <a:t> [-1  1 -1]</a:t>
            </a:r>
          </a:p>
          <a:p>
            <a:pPr algn="l"/>
            <a:r>
              <a:rPr lang="en-US" altLang="ko-KR" sz="1800">
                <a:solidFill>
                  <a:schemeClr val="tx1"/>
                </a:solidFill>
                <a:latin typeface="Consolas" panose="020B0609020204030204" pitchFamily="49" charset="0"/>
              </a:rPr>
              <a:t> [ 1 -1  0]]</a:t>
            </a:r>
          </a:p>
          <a:p>
            <a:pPr algn="l"/>
            <a:r>
              <a:rPr lang="en-US" altLang="ko-KR" sz="1800">
                <a:solidFill>
                  <a:schemeClr val="tx1"/>
                </a:solidFill>
                <a:latin typeface="Consolas" panose="020B0609020204030204" pitchFamily="49" charset="0"/>
              </a:rPr>
              <a:t>[[-1  0  0]</a:t>
            </a:r>
          </a:p>
          <a:p>
            <a:pPr algn="l"/>
            <a:r>
              <a:rPr lang="en-US" altLang="ko-KR" sz="1800">
                <a:solidFill>
                  <a:schemeClr val="tx1"/>
                </a:solidFill>
                <a:latin typeface="Consolas" panose="020B0609020204030204" pitchFamily="49" charset="0"/>
              </a:rPr>
              <a:t> [ 0  1  0]</a:t>
            </a:r>
          </a:p>
          <a:p>
            <a:pPr algn="l"/>
            <a:r>
              <a:rPr lang="en-US" altLang="ko-KR" sz="1800">
                <a:solidFill>
                  <a:schemeClr val="tx1"/>
                </a:solidFill>
                <a:latin typeface="Consolas" panose="020B0609020204030204" pitchFamily="49" charset="0"/>
              </a:rPr>
              <a:t> [ 0  0 -1]]</a:t>
            </a:r>
            <a:endParaRPr lang="ko-KR" altLang="en-US" sz="18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52659" y="4261256"/>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,3,1)</a:t>
            </a:r>
            <a:endParaRPr lang="ko-KR" altLang="en-US" sz="24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52658" y="4746952"/>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,3,3,1)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4291666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tf.keras.layers.Conv2D(filters=1, kernel_size=3, padding='valid', kernel_initializer=weight_init)(image)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feature_maps = np.swapaxes(conv2d, 0, 3)</a:t>
            </a:r>
          </a:p>
          <a:p>
            <a:r>
              <a:rPr lang="en-US" altLang="ko-KR" sz="1400">
                <a:solidFill>
                  <a:schemeClr val="tx1"/>
                </a:solidFill>
                <a:latin typeface="Consolas" panose="020B0609020204030204" pitchFamily="49" charset="0"/>
              </a:rPr>
              <a:t>for i, feature_map in enumerate(feature_maps):</a:t>
            </a:r>
          </a:p>
          <a:p>
            <a:r>
              <a:rPr lang="en-US" altLang="ko-KR" sz="1400">
                <a:solidFill>
                  <a:schemeClr val="tx1"/>
                </a:solidFill>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701164" y="2862829"/>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(1,3,3,1)</a:t>
            </a:r>
            <a:endParaRPr lang="ko-KR" altLang="en-US" sz="24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323876" y="396075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322710" y="3126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739399" y="312670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6156088" y="312670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322710" y="3543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739399" y="354339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6156088" y="354339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739399" y="39600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615608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301288" y="35740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741418" y="31364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32461" y="3698595"/>
            <a:ext cx="2733441"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[[ 3. -1.  3.]</a:t>
            </a:r>
          </a:p>
          <a:p>
            <a:pPr algn="l"/>
            <a:r>
              <a:rPr lang="en-US" altLang="ko-KR" sz="2400">
                <a:solidFill>
                  <a:schemeClr val="tx1"/>
                </a:solidFill>
                <a:latin typeface="Consolas" panose="020B0609020204030204" pitchFamily="49" charset="0"/>
              </a:rPr>
              <a:t> [-2.  0.  2.]</a:t>
            </a:r>
          </a:p>
          <a:p>
            <a:pPr algn="l"/>
            <a:r>
              <a:rPr lang="en-US" altLang="ko-KR" sz="2400">
                <a:solidFill>
                  <a:schemeClr val="tx1"/>
                </a:solidFill>
                <a:latin typeface="Consolas" panose="020B0609020204030204" pitchFamily="49" charset="0"/>
              </a:rPr>
              <a:t> [ 1.  3.  4.]]</a:t>
            </a:r>
            <a:endParaRPr lang="ko-KR" altLang="en-US" sz="2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4CA523EB-AC75-4D25-B986-7A14BC7DB50F}"/>
              </a:ext>
            </a:extLst>
          </p:cNvPr>
          <p:cNvSpPr/>
          <p:nvPr/>
        </p:nvSpPr>
        <p:spPr>
          <a:xfrm>
            <a:off x="748902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1E6963E-0577-4B52-A36A-8C18A9B71F6B}"/>
              </a:ext>
            </a:extLst>
          </p:cNvPr>
          <p:cNvSpPr/>
          <p:nvPr/>
        </p:nvSpPr>
        <p:spPr>
          <a:xfrm>
            <a:off x="7487862" y="312604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60D6C65-6F66-404F-9C2F-637A97B6C30B}"/>
              </a:ext>
            </a:extLst>
          </p:cNvPr>
          <p:cNvSpPr/>
          <p:nvPr/>
        </p:nvSpPr>
        <p:spPr>
          <a:xfrm>
            <a:off x="7904551" y="312604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2921299-E314-44C6-8D18-3C0F45F9DAEB}"/>
              </a:ext>
            </a:extLst>
          </p:cNvPr>
          <p:cNvSpPr/>
          <p:nvPr/>
        </p:nvSpPr>
        <p:spPr>
          <a:xfrm>
            <a:off x="8321240" y="312604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4A044D8-ACDE-4540-9B95-5DE8E67DC7F4}"/>
              </a:ext>
            </a:extLst>
          </p:cNvPr>
          <p:cNvSpPr/>
          <p:nvPr/>
        </p:nvSpPr>
        <p:spPr>
          <a:xfrm>
            <a:off x="7487862" y="354273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ACD35E4-7A5B-4AFB-95C6-49FFBB8D6C8E}"/>
              </a:ext>
            </a:extLst>
          </p:cNvPr>
          <p:cNvSpPr/>
          <p:nvPr/>
        </p:nvSpPr>
        <p:spPr>
          <a:xfrm>
            <a:off x="7904551" y="354273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98288FA-AFF4-4938-AD07-4465B1DBD8B4}"/>
              </a:ext>
            </a:extLst>
          </p:cNvPr>
          <p:cNvSpPr/>
          <p:nvPr/>
        </p:nvSpPr>
        <p:spPr>
          <a:xfrm>
            <a:off x="8321240" y="354273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B879639-D670-4F3B-B745-4C1AA52C2403}"/>
              </a:ext>
            </a:extLst>
          </p:cNvPr>
          <p:cNvSpPr/>
          <p:nvPr/>
        </p:nvSpPr>
        <p:spPr>
          <a:xfrm>
            <a:off x="7904551" y="395942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42FAB91-6091-4542-9C36-AE8FB26C103E}"/>
              </a:ext>
            </a:extLst>
          </p:cNvPr>
          <p:cNvSpPr/>
          <p:nvPr/>
        </p:nvSpPr>
        <p:spPr>
          <a:xfrm>
            <a:off x="8321240" y="395941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90E7E7A0-912B-4F4D-B4DD-6439B3AA571E}"/>
              </a:ext>
            </a:extLst>
          </p:cNvPr>
          <p:cNvSpPr txBox="1"/>
          <p:nvPr/>
        </p:nvSpPr>
        <p:spPr>
          <a:xfrm>
            <a:off x="7466440" y="357339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4087784-8232-41F1-B400-FF66875AD063}"/>
              </a:ext>
            </a:extLst>
          </p:cNvPr>
          <p:cNvSpPr txBox="1"/>
          <p:nvPr/>
        </p:nvSpPr>
        <p:spPr>
          <a:xfrm>
            <a:off x="7906570" y="313579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842678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6588663" cy="1046440"/>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800">
                <a:hlinkClick r:id="rId3"/>
              </a:rPr>
              <a:t>https://github.com/imguru-mooc/AI_Basic/</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a:t>
            </a:r>
          </a:p>
          <a:p>
            <a:r>
              <a:rPr lang="en-US" altLang="ko-KR" sz="1400">
                <a:solidFill>
                  <a:schemeClr val="tx1"/>
                </a:solidFill>
                <a:latin typeface="Consolas" panose="020B0609020204030204" pitchFamily="49" charset="0"/>
              </a:rPr>
              <a:t>                     [[[1,1],[0,1],[-1,-1]], [[0,0],[-1,0],[0,0]], [[1,1],[0,1],[0,0]]],</a:t>
            </a:r>
          </a:p>
          <a:p>
            <a:r>
              <a:rPr lang="en-US" altLang="ko-KR" sz="1400">
                <a:solidFill>
                  <a:schemeClr val="tx1"/>
                </a:solidFill>
                <a:latin typeface="Consolas" panose="020B0609020204030204" pitchFamily="49" charset="0"/>
              </a:rPr>
              <a:t>                     [[[0,0],[-1,0],[0,0]], [[1,1],[1,1],[1,1]], [[0,0],[-1,0],[0,0]]],</a:t>
            </a:r>
          </a:p>
          <a:p>
            <a:r>
              <a:rPr lang="en-US" altLang="ko-KR" sz="1400">
                <a:solidFill>
                  <a:schemeClr val="tx1"/>
                </a:solidFill>
                <a:latin typeface="Consolas" panose="020B0609020204030204" pitchFamily="49" charset="0"/>
              </a:rPr>
              <a:t>                     [[[1,1],[1,1],[0,0]], [[0,0],[-1,0],[0,0]], [[1,1],[0,1],[-1,-1]]]</a:t>
            </a:r>
          </a:p>
          <a:p>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maps = np.swapaxes(weight, 1, 2)</a:t>
            </a:r>
          </a:p>
          <a:p>
            <a:r>
              <a:rPr lang="en-US" altLang="ko-KR" sz="1400">
                <a:solidFill>
                  <a:schemeClr val="tx1"/>
                </a:solidFill>
                <a:latin typeface="Consolas" panose="020B0609020204030204" pitchFamily="49" charset="0"/>
              </a:rPr>
              <a:t>maps = np.swapaxes(maps, 0, 1)</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map in maps:</a:t>
            </a:r>
          </a:p>
          <a:p>
            <a:r>
              <a:rPr lang="en-US" altLang="ko-KR" sz="1400">
                <a:solidFill>
                  <a:schemeClr val="tx1"/>
                </a:solidFill>
                <a:latin typeface="Consolas" panose="020B0609020204030204" pitchFamily="49" charset="0"/>
              </a:rPr>
              <a:t>    map = np.swapaxes(map, 1, 2)</a:t>
            </a:r>
          </a:p>
          <a:p>
            <a:r>
              <a:rPr lang="en-US" altLang="ko-KR" sz="1400">
                <a:solidFill>
                  <a:schemeClr val="tx1"/>
                </a:solidFill>
                <a:latin typeface="Consolas" panose="020B0609020204030204" pitchFamily="49" charset="0"/>
              </a:rPr>
              <a:t>    map = np.swapaxes(map, 0, 1)</a:t>
            </a:r>
          </a:p>
          <a:p>
            <a:r>
              <a:rPr lang="en-US" altLang="ko-KR" sz="1400">
                <a:solidFill>
                  <a:schemeClr val="tx1"/>
                </a:solidFill>
                <a:latin typeface="Consolas" panose="020B0609020204030204" pitchFamily="49" charset="0"/>
              </a:rPr>
              <a:t>    for filter in map:</a:t>
            </a:r>
          </a:p>
          <a:p>
            <a:r>
              <a:rPr lang="en-US" altLang="ko-KR" sz="1400">
                <a:solidFill>
                  <a:schemeClr val="tx1"/>
                </a:solidFill>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52671" y="4085486"/>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7090134" y="4518530"/>
            <a:ext cx="956525" cy="956527"/>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770805" y="4522373"/>
            <a:ext cx="956525" cy="956527"/>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447052" y="4518531"/>
            <a:ext cx="956525" cy="956527"/>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7009900" y="448472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647233" y="5108749"/>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6010566" y="4477898"/>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323044" y="4796740"/>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703975" y="4796740"/>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6020538" y="5132872"/>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521193" y="5672729"/>
            <a:ext cx="808243" cy="808244"/>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849813" y="5672729"/>
            <a:ext cx="808243" cy="808244"/>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7090134" y="5654977"/>
            <a:ext cx="920923" cy="843745"/>
            <a:chOff x="5067881" y="4730840"/>
            <a:chExt cx="920923" cy="843745"/>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41857" y="5278026"/>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52671" y="5951428"/>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,3,3)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52671" y="4445431"/>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41857" y="4765960"/>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,3,3,2)</a:t>
            </a:r>
            <a:endParaRPr lang="ko-KR" altLang="en-US" sz="2400">
              <a:solidFill>
                <a:schemeClr val="tx1"/>
              </a:solidFill>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41857" y="5615185"/>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056170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tf.keras.layers.Conv2D(filters=2, kernel_size=3, padding='valid', kernel_initializer=weight_init)(image)</a:t>
            </a:r>
          </a:p>
          <a:p>
            <a:r>
              <a:rPr lang="en-US" altLang="ko-KR" sz="1400">
                <a:solidFill>
                  <a:schemeClr val="tx1"/>
                </a:solidFill>
                <a:latin typeface="Consolas" panose="020B0609020204030204" pitchFamily="49" charset="0"/>
              </a:rPr>
              <a:t>print("conv2d.shape", conv2d.shape)  # ( 1,3,3,2)</a:t>
            </a:r>
          </a:p>
          <a:p>
            <a:r>
              <a:rPr lang="en-US" altLang="ko-KR" sz="1400">
                <a:solidFill>
                  <a:schemeClr val="tx1"/>
                </a:solidFill>
                <a:latin typeface="Consolas" panose="020B0609020204030204" pitchFamily="49" charset="0"/>
              </a:rPr>
              <a:t>feature_maps = np.swapaxes(conv2d, 0, 3)</a:t>
            </a:r>
          </a:p>
          <a:p>
            <a:r>
              <a:rPr lang="en-US" altLang="ko-KR" sz="1400">
                <a:solidFill>
                  <a:schemeClr val="tx1"/>
                </a:solidFill>
                <a:latin typeface="Consolas" panose="020B0609020204030204" pitchFamily="49" charset="0"/>
              </a:rPr>
              <a:t>for feature_map in feature_maps:</a:t>
            </a:r>
          </a:p>
          <a:p>
            <a:r>
              <a:rPr lang="en-US" altLang="ko-KR" sz="1400">
                <a:solidFill>
                  <a:schemeClr val="tx1"/>
                </a:solidFill>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323876" y="396075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322710" y="3126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739399" y="312670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6156088" y="312670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322710" y="3543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739399" y="354339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6156088" y="354339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739399" y="39600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615608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301288" y="35740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741418" y="31364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7158285"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7157119" y="312604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573808" y="312604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990497" y="312604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7157119" y="354273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573808" y="354273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990497" y="354273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573808" y="395942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990497" y="395941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85510" y="5811482"/>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2251124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527176" y="291302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538111" y="4767898"/>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 [ [ [4], [3] ], [[2],[1]] ] ],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84753" y="2446081"/>
            <a:ext cx="1531188"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(1,1,1,1)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935704" y="2786606"/>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578099" y="278660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935704" y="342900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578099" y="3428999"/>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935704" y="2776786"/>
            <a:ext cx="1284790" cy="1284790"/>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0876671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757211" y="4829262"/>
            <a:ext cx="958411" cy="947595"/>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38449387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a:t>
            </a:r>
            <a:r>
              <a:rPr lang="en-US" altLang="ko-KR" sz="1400">
                <a:solidFill>
                  <a:schemeClr val="tx1"/>
                </a:solidFill>
                <a:latin typeface="Consolas" panose="020B0609020204030204" pitchFamily="49" charset="0"/>
              </a:rPr>
              <a:t>shape",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207067" y="3147871"/>
            <a:ext cx="1342186" cy="128955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045418" y="2860820"/>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171000" y="2986402"/>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296582" y="3111984"/>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422165" y="3237567"/>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547747" y="3363149"/>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673329" y="3488731"/>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115391" y="3902793"/>
            <a:ext cx="241118" cy="2411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3420365" y="4235766"/>
            <a:ext cx="54538" cy="545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356509" y="3902793"/>
            <a:ext cx="2063855" cy="3602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105343" y="3902793"/>
            <a:ext cx="2315022" cy="3602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105343" y="4143911"/>
            <a:ext cx="2315022" cy="1191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356509" y="4143911"/>
            <a:ext cx="2063855" cy="1191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833504" y="3108907"/>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914290" y="3189694"/>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995077" y="3270481"/>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4075863" y="3351267"/>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4156651" y="3432054"/>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237437" y="3512841"/>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190997" y="3611440"/>
            <a:ext cx="1289536" cy="210888"/>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487245" y="2387957"/>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577908" y="2497299"/>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692949" y="2605307"/>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783611" y="2714649"/>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878241" y="2820500"/>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968903" y="2929842"/>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5083944" y="3037850"/>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5174607" y="3147192"/>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5265081" y="3255120"/>
            <a:ext cx="836838" cy="867163"/>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668949" y="3685619"/>
            <a:ext cx="836838" cy="867163"/>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628122" y="3855358"/>
            <a:ext cx="1806393" cy="295413"/>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513342" y="2532774"/>
            <a:ext cx="1871224" cy="1875078"/>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6258455" y="4402730"/>
            <a:ext cx="14542" cy="14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6045624" y="4302911"/>
            <a:ext cx="99939" cy="9993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7192189" y="4248810"/>
            <a:ext cx="22606" cy="2260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6142106" y="4260113"/>
            <a:ext cx="1050083" cy="464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6039983" y="4260113"/>
            <a:ext cx="1152205" cy="464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6048263" y="4260113"/>
            <a:ext cx="1143925" cy="1402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6147626" y="4260113"/>
            <a:ext cx="1044563" cy="1375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61133"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400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26</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54672" y="59404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409279" y="5086603"/>
            <a:ext cx="8787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필터수</a:t>
            </a:r>
            <a:r>
              <a:rPr lang="en-US" altLang="ko-KR" sz="1400">
                <a:solidFill>
                  <a:schemeClr val="tx1"/>
                </a:solidFill>
                <a:latin typeface="고도 M" panose="02000503000000020004" pitchFamily="2" charset="-127"/>
                <a:ea typeface="고도 M" panose="02000503000000020004" pitchFamily="2" charset="-127"/>
              </a:rPr>
              <a:t>: 6</a:t>
            </a:r>
          </a:p>
        </p:txBody>
      </p:sp>
      <p:sp>
        <p:nvSpPr>
          <p:cNvPr id="125" name="TextBox 124">
            <a:extLst>
              <a:ext uri="{FF2B5EF4-FFF2-40B4-BE49-F238E27FC236}">
                <a16:creationId xmlns:a16="http://schemas.microsoft.com/office/drawing/2014/main" id="{98DC4837-1029-4206-9224-2F08C84F31D0}"/>
              </a:ext>
            </a:extLst>
          </p:cNvPr>
          <p:cNvSpPr txBox="1"/>
          <p:nvPr/>
        </p:nvSpPr>
        <p:spPr>
          <a:xfrm>
            <a:off x="2524099" y="4595654"/>
            <a:ext cx="1112805"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(1,28,28, 6)</a:t>
            </a:r>
          </a:p>
        </p:txBody>
      </p:sp>
      <p:sp>
        <p:nvSpPr>
          <p:cNvPr id="126" name="TextBox 125">
            <a:extLst>
              <a:ext uri="{FF2B5EF4-FFF2-40B4-BE49-F238E27FC236}">
                <a16:creationId xmlns:a16="http://schemas.microsoft.com/office/drawing/2014/main" id="{CA97B476-3DCA-4EF8-8E16-226E0DE79B79}"/>
              </a:ext>
            </a:extLst>
          </p:cNvPr>
          <p:cNvSpPr txBox="1"/>
          <p:nvPr/>
        </p:nvSpPr>
        <p:spPr>
          <a:xfrm>
            <a:off x="4061802" y="4287091"/>
            <a:ext cx="104227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(1,14,14, 6)</a:t>
            </a:r>
          </a:p>
        </p:txBody>
      </p:sp>
      <p:sp>
        <p:nvSpPr>
          <p:cNvPr id="127" name="TextBox 126">
            <a:extLst>
              <a:ext uri="{FF2B5EF4-FFF2-40B4-BE49-F238E27FC236}">
                <a16:creationId xmlns:a16="http://schemas.microsoft.com/office/drawing/2014/main" id="{3DFCF02C-0B5C-4920-9486-FE4FF5264915}"/>
              </a:ext>
            </a:extLst>
          </p:cNvPr>
          <p:cNvSpPr txBox="1"/>
          <p:nvPr/>
        </p:nvSpPr>
        <p:spPr>
          <a:xfrm>
            <a:off x="5502985" y="4510857"/>
            <a:ext cx="111921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(1,10,10, 16)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726654" y="5022718"/>
            <a:ext cx="95571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필터수</a:t>
            </a:r>
            <a:r>
              <a:rPr lang="en-US" altLang="ko-KR" sz="1400">
                <a:solidFill>
                  <a:schemeClr val="tx1"/>
                </a:solidFill>
                <a:latin typeface="고도 M" panose="02000503000000020004" pitchFamily="2" charset="-127"/>
                <a:ea typeface="고도 M" panose="02000503000000020004" pitchFamily="2" charset="-127"/>
              </a:rPr>
              <a:t>: 16</a:t>
            </a:r>
          </a:p>
        </p:txBody>
      </p:sp>
      <p:sp>
        <p:nvSpPr>
          <p:cNvPr id="131" name="TextBox 130">
            <a:extLst>
              <a:ext uri="{FF2B5EF4-FFF2-40B4-BE49-F238E27FC236}">
                <a16:creationId xmlns:a16="http://schemas.microsoft.com/office/drawing/2014/main" id="{C7C4DD33-5A9D-4D45-812C-4DD27CA084B1}"/>
              </a:ext>
            </a:extLst>
          </p:cNvPr>
          <p:cNvSpPr txBox="1"/>
          <p:nvPr/>
        </p:nvSpPr>
        <p:spPr>
          <a:xfrm>
            <a:off x="6821263" y="4610729"/>
            <a:ext cx="96532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(1,5,5, 16)</a:t>
            </a:r>
          </a:p>
        </p:txBody>
      </p:sp>
      <p:sp>
        <p:nvSpPr>
          <p:cNvPr id="132" name="TextBox 131">
            <a:extLst>
              <a:ext uri="{FF2B5EF4-FFF2-40B4-BE49-F238E27FC236}">
                <a16:creationId xmlns:a16="http://schemas.microsoft.com/office/drawing/2014/main" id="{4569C6DA-60D7-4920-B4D8-6515DFDB796C}"/>
              </a:ext>
            </a:extLst>
          </p:cNvPr>
          <p:cNvSpPr txBox="1"/>
          <p:nvPr/>
        </p:nvSpPr>
        <p:spPr>
          <a:xfrm>
            <a:off x="6836021" y="5237473"/>
            <a:ext cx="2133918" cy="738664"/>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(m,n) =&gt; ( 1, 400 )</a:t>
            </a:r>
          </a:p>
          <a:p>
            <a:pPr algn="l"/>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 </a:t>
            </a:r>
            <a:r>
              <a:rPr lang="ko-KR" altLang="en-US" sz="1400">
                <a:solidFill>
                  <a:schemeClr val="tx1"/>
                </a:solidFill>
                <a:latin typeface="고도 M" panose="02000503000000020004" pitchFamily="2" charset="-127"/>
                <a:ea typeface="고도 M" panose="02000503000000020004" pitchFamily="2" charset="-127"/>
              </a:rPr>
              <a:t>뉴런수</a:t>
            </a:r>
            <a:r>
              <a:rPr lang="en-US" altLang="ko-KR" sz="1400">
                <a:solidFill>
                  <a:schemeClr val="tx1"/>
                </a:solidFill>
                <a:latin typeface="고도 M" panose="02000503000000020004" pitchFamily="2" charset="-127"/>
                <a:ea typeface="고도 M" panose="02000503000000020004" pitchFamily="2" charset="-127"/>
              </a:rPr>
              <a:t>) =&gt; ( 400, 84 )</a:t>
            </a:r>
          </a:p>
        </p:txBody>
      </p:sp>
      <p:sp>
        <p:nvSpPr>
          <p:cNvPr id="133" name="TextBox 132">
            <a:extLst>
              <a:ext uri="{FF2B5EF4-FFF2-40B4-BE49-F238E27FC236}">
                <a16:creationId xmlns:a16="http://schemas.microsoft.com/office/drawing/2014/main" id="{CD2FC46A-5692-47A4-A548-D6922C52D8D8}"/>
              </a:ext>
            </a:extLst>
          </p:cNvPr>
          <p:cNvSpPr txBox="1"/>
          <p:nvPr/>
        </p:nvSpPr>
        <p:spPr>
          <a:xfrm>
            <a:off x="8370069" y="4214758"/>
            <a:ext cx="203453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뉴런수</a:t>
            </a:r>
            <a:r>
              <a:rPr lang="en-US" altLang="ko-KR" sz="1400">
                <a:solidFill>
                  <a:schemeClr val="tx1"/>
                </a:solidFill>
                <a:latin typeface="고도 M" panose="02000503000000020004" pitchFamily="2" charset="-127"/>
                <a:ea typeface="고도 M" panose="02000503000000020004" pitchFamily="2" charset="-127"/>
              </a:rPr>
              <a:t>) =&gt; ( 1, 84 )</a:t>
            </a:r>
          </a:p>
          <a:p>
            <a:pPr algn="l"/>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입력</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출력</a:t>
            </a:r>
            <a:r>
              <a:rPr lang="en-US" altLang="ko-KR" sz="1400">
                <a:solidFill>
                  <a:schemeClr val="tx1"/>
                </a:solidFill>
                <a:latin typeface="고도 M" panose="02000503000000020004" pitchFamily="2" charset="-127"/>
                <a:ea typeface="고도 M" panose="02000503000000020004" pitchFamily="2" charset="-127"/>
              </a:rPr>
              <a:t>) =&gt; ( 84, 26)</a:t>
            </a:r>
          </a:p>
        </p:txBody>
      </p:sp>
    </p:spTree>
    <p:extLst>
      <p:ext uri="{BB962C8B-B14F-4D97-AF65-F5344CB8AC3E}">
        <p14:creationId xmlns:p14="http://schemas.microsoft.com/office/powerpoint/2010/main" val="151579332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88378" y="2906100"/>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88378" y="2906100"/>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88378" y="3988028"/>
                <a:ext cx="132042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88378" y="3988028"/>
                <a:ext cx="1320425" cy="369332"/>
              </a:xfrm>
              <a:prstGeom prst="rect">
                <a:avLst/>
              </a:prstGeom>
              <a:blipFill>
                <a:blip r:embed="rId5"/>
                <a:stretch>
                  <a:fillRect r="-4167" b="-34426"/>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950562" y="3708088"/>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773852" y="3020032"/>
            <a:ext cx="471225" cy="1430503"/>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667965" y="2592961"/>
            <a:ext cx="1475854" cy="70683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405892" y="2877042"/>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8291782" y="2810949"/>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7070485" y="2846436"/>
            <a:ext cx="1817353" cy="1878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583818" y="4526327"/>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6035925" y="4100785"/>
            <a:ext cx="1127810" cy="106392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690682" y="4681666"/>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5175283" y="4723474"/>
            <a:ext cx="1817352" cy="1878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34780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69103" y="392467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B35610BD-6E3C-4EB2-A2D0-60AF8A7188CC}"/>
              </a:ext>
            </a:extLst>
          </p:cNvPr>
          <p:cNvSpPr txBox="1"/>
          <p:nvPr/>
        </p:nvSpPr>
        <p:spPr>
          <a:xfrm>
            <a:off x="6165223" y="4621107"/>
            <a:ext cx="94448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(32,14,14,10)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D915C01F-8D20-4274-A32C-DB5927A5D3BF}"/>
              </a:ext>
            </a:extLst>
          </p:cNvPr>
          <p:cNvSpPr txBox="1"/>
          <p:nvPr/>
        </p:nvSpPr>
        <p:spPr>
          <a:xfrm>
            <a:off x="6820548" y="4962169"/>
            <a:ext cx="809837"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(128,1960)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CD72560D-4155-4366-8CCC-A90CEF8FE045}"/>
              </a:ext>
            </a:extLst>
          </p:cNvPr>
          <p:cNvSpPr txBox="1"/>
          <p:nvPr/>
        </p:nvSpPr>
        <p:spPr>
          <a:xfrm>
            <a:off x="7390324" y="5201433"/>
            <a:ext cx="85151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(1960, 100)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5083B0DC-0A39-40BD-808F-B569C0B54789}"/>
              </a:ext>
            </a:extLst>
          </p:cNvPr>
          <p:cNvSpPr txBox="1"/>
          <p:nvPr/>
        </p:nvSpPr>
        <p:spPr>
          <a:xfrm>
            <a:off x="8397467" y="4952017"/>
            <a:ext cx="65594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(100,10)</a:t>
            </a:r>
            <a:endParaRPr lang="ko-KR" altLang="en-US" sz="1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뉴런</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입력뉴런</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a:t>
            </a:r>
            <a:r>
              <a:rPr lang="en-US" altLang="ko-KR" sz="1200">
                <a:solidFill>
                  <a:srgbClr val="000000"/>
                </a:solidFill>
                <a:latin typeface="Consolas" panose="020B0609020204030204" pitchFamily="49" charset="0"/>
              </a:rPr>
              <a:t>encoded))</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958746" y="1121320"/>
            <a:ext cx="4644927" cy="429986"/>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2203848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44394" y="5596042"/>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44394" y="5596042"/>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41929" y="3065877"/>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41929" y="3065877"/>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004475080"/>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𝐻</m:t>
                                    </m:r>
                                  </m:e>
                                  <m:sub>
                                    <m:r>
                                      <a:rPr lang="en-US" altLang="ko-KR" sz="1800" b="0" i="1" smtClean="0">
                                        <a:solidFill>
                                          <a:srgbClr val="FF0000"/>
                                        </a:solidFill>
                                        <a:latin typeface="Cambria Math" panose="02040503050406030204" pitchFamily="18" charset="0"/>
                                      </a:rPr>
                                      <m:t>𝑝</m:t>
                                    </m:r>
                                  </m:sub>
                                </m:sSub>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𝑊</m:t>
                                    </m:r>
                                  </m:e>
                                  <m:sub>
                                    <m:r>
                                      <a:rPr lang="en-US" altLang="ko-KR" sz="1800" b="0" i="1" smtClean="0">
                                        <a:solidFill>
                                          <a:srgbClr val="FF0000"/>
                                        </a:solidFill>
                                        <a:latin typeface="Cambria Math" panose="02040503050406030204" pitchFamily="18" charset="0"/>
                                      </a:rPr>
                                      <m:t>1</m:t>
                                    </m:r>
                                    <m:r>
                                      <a:rPr lang="en-US" altLang="ko-KR" sz="1800" b="0" i="1" smtClean="0">
                                        <a:solidFill>
                                          <a:srgbClr val="FF0000"/>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rgbClr val="FF0000"/>
                                        </a:solidFill>
                                        <a:latin typeface="Cambria Math" panose="02040503050406030204" pitchFamily="18" charset="0"/>
                                      </a:rPr>
                                    </m:ctrlPr>
                                  </m:funcPr>
                                  <m:fName>
                                    <m:r>
                                      <m:rPr>
                                        <m:sty m:val="p"/>
                                      </m:rPr>
                                      <a:rPr lang="en-US" altLang="ko-KR" sz="1800" b="0" i="0" smtClean="0">
                                        <a:solidFill>
                                          <a:srgbClr val="FF0000"/>
                                        </a:solidFill>
                                        <a:latin typeface="Cambria Math" panose="02040503050406030204" pitchFamily="18" charset="0"/>
                                      </a:rPr>
                                      <m:t>tanh</m:t>
                                    </m:r>
                                  </m:fName>
                                  <m:e>
                                    <m:d>
                                      <m:dPr>
                                        <m:ctrlPr>
                                          <a:rPr lang="en-US" altLang="ko-KR" sz="1800" b="0" i="1" smtClean="0">
                                            <a:solidFill>
                                              <a:srgbClr val="FF0000"/>
                                            </a:solidFill>
                                            <a:latin typeface="Cambria Math" panose="02040503050406030204" pitchFamily="18" charset="0"/>
                                          </a:rPr>
                                        </m:ctrlPr>
                                      </m:dPr>
                                      <m:e>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𝑍</m:t>
                                            </m:r>
                                          </m:e>
                                          <m:sub>
                                            <m:r>
                                              <a:rPr lang="en-US" altLang="ko-KR" sz="1800" b="0" i="1" smtClean="0">
                                                <a:solidFill>
                                                  <a:srgbClr val="FF0000"/>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004475080"/>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85539" y="1229034"/>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85539" y="1229034"/>
                <a:ext cx="6087436" cy="340414"/>
              </a:xfrm>
              <a:prstGeom prst="rect">
                <a:avLst/>
              </a:prstGeom>
              <a:blipFill>
                <a:blip r:embed="rId3"/>
                <a:stretch>
                  <a:fillRect l="-301"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377851" y="1745977"/>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377851" y="1745977"/>
                <a:ext cx="2055819" cy="8383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302228" y="2017535"/>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302228" y="2017535"/>
                <a:ext cx="1075807" cy="307777"/>
              </a:xfrm>
              <a:prstGeom prst="rect">
                <a:avLst/>
              </a:prstGeom>
              <a:blipFill>
                <a:blip r:embed="rId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224523" y="2557755"/>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224523" y="2557755"/>
                <a:ext cx="824265" cy="494302"/>
              </a:xfrm>
              <a:prstGeom prst="rect">
                <a:avLst/>
              </a:prstGeom>
              <a:blipFill>
                <a:blip r:embed="rId6"/>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023980" y="3139844"/>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023980" y="3139844"/>
                <a:ext cx="6832255" cy="340414"/>
              </a:xfrm>
              <a:prstGeom prst="rect">
                <a:avLst/>
              </a:prstGeom>
              <a:blipFill>
                <a:blip r:embed="rId7"/>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122897" y="3656787"/>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122897" y="3656787"/>
                <a:ext cx="2326791" cy="83837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340669" y="3928345"/>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340669" y="3928345"/>
                <a:ext cx="404406" cy="325025"/>
              </a:xfrm>
              <a:prstGeom prst="rect">
                <a:avLst/>
              </a:prstGeom>
              <a:blipFill>
                <a:blip r:embed="rId9"/>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984844" y="4468565"/>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984844" y="4468565"/>
                <a:ext cx="1380506" cy="477054"/>
              </a:xfrm>
              <a:prstGeom prst="rect">
                <a:avLst/>
              </a:prstGeom>
              <a:blipFill>
                <a:blip r:embed="rId10"/>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023980" y="5094257"/>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023980" y="5094257"/>
                <a:ext cx="6234207" cy="307777"/>
              </a:xfrm>
              <a:prstGeom prst="rect">
                <a:avLst/>
              </a:prstGeom>
              <a:blipFill>
                <a:blip r:embed="rId11"/>
                <a:stretch>
                  <a:fillRect l="-293"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335322" y="5635624"/>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3399FF"/>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i="1">
                                  <a:solidFill>
                                    <a:srgbClr val="FF0000"/>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i="1">
                                  <a:solidFill>
                                    <a:srgbClr val="FF0000"/>
                                  </a:solidFill>
                                  <a:latin typeface="Cambria Math" panose="02040503050406030204" pitchFamily="18" charset="0"/>
                                  <a:ea typeface="고도 M" panose="02000503000000020004" pitchFamily="2" charset="-127"/>
                                </a:rPr>
                                <m:t>𝑓</m:t>
                              </m:r>
                            </m:sub>
                          </m:sSub>
                          <m:sSub>
                            <m:sSubPr>
                              <m:ctrlPr>
                                <a:rPr lang="en-US" altLang="ko-KR" sz="2000" i="1" smtClean="0">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rgbClr val="3399FF"/>
                          </a:solidFill>
                          <a:latin typeface="Cambria Math" panose="02040503050406030204" pitchFamily="18" charset="0"/>
                          <a:ea typeface="고도 M" panose="02000503000000020004" pitchFamily="2" charset="-127"/>
                        </a:rPr>
                        <m:t>m</m:t>
                      </m:r>
                      <m:sSub>
                        <m:sSubPr>
                          <m:ctrlPr>
                            <a:rPr lang="en-US" altLang="ko-KR" sz="2000" i="1">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335322" y="5635624"/>
                <a:ext cx="4258345" cy="446854"/>
              </a:xfrm>
              <a:prstGeom prst="rect">
                <a:avLst/>
              </a:prstGeom>
              <a:blipFill>
                <a:blip r:embed="rId12"/>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3399FF"/>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b="0" i="1" smtClean="0">
                                  <a:solidFill>
                                    <a:srgbClr val="FF0000"/>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b="0" i="1" smtClean="0">
                                  <a:solidFill>
                                    <a:srgbClr val="FF0000"/>
                                  </a:solidFill>
                                  <a:latin typeface="Cambria Math" panose="02040503050406030204" pitchFamily="18" charset="0"/>
                                  <a:ea typeface="고도 M" panose="02000503000000020004" pitchFamily="2" charset="-127"/>
                                </a:rPr>
                                <m:t>𝑐</m:t>
                              </m:r>
                            </m:sub>
                          </m:sSub>
                          <m:sSub>
                            <m:sSubPr>
                              <m:ctrlPr>
                                <a:rPr lang="en-US" altLang="ko-KR" sz="2000" i="1" smtClean="0">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8"/>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9"/>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24"/>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650901"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650901" cy="572016"/>
              </a:xfrm>
              <a:prstGeom prst="rect">
                <a:avLst/>
              </a:prstGeom>
              <a:blipFill>
                <a:blip r:embed="rId25"/>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50153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501535" cy="635559"/>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352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352328" cy="635559"/>
              </a:xfrm>
              <a:prstGeom prst="rect">
                <a:avLst/>
              </a:prstGeom>
              <a:blipFill>
                <a:blip r:embed="rId2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i="1">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24"/>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599605"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599605" cy="572016"/>
              </a:xfrm>
              <a:prstGeom prst="rect">
                <a:avLst/>
              </a:prstGeom>
              <a:blipFill>
                <a:blip r:embed="rId25"/>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6"/>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015604"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015604" cy="635559"/>
              </a:xfrm>
              <a:prstGeom prst="rect">
                <a:avLst/>
              </a:prstGeom>
              <a:blipFill>
                <a:blip r:embed="rId28"/>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277578" y="5171978"/>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p:sp>
        <p:nvSpPr>
          <p:cNvPr id="72" name="TextBox 71">
            <a:extLst>
              <a:ext uri="{FF2B5EF4-FFF2-40B4-BE49-F238E27FC236}">
                <a16:creationId xmlns:a16="http://schemas.microsoft.com/office/drawing/2014/main" id="{F8E00E17-72C5-42ED-AD40-6579C886E979}"/>
              </a:ext>
            </a:extLst>
          </p:cNvPr>
          <p:cNvSpPr txBox="1"/>
          <p:nvPr/>
        </p:nvSpPr>
        <p:spPr>
          <a:xfrm>
            <a:off x="234298" y="871900"/>
            <a:ext cx="3639201"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04009479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735330"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735330"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11"/>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𝐻</m:t>
                              </m:r>
                            </m:e>
                            <m:sub>
                              <m:r>
                                <a:rPr lang="en-US" altLang="ko-KR" sz="2000" i="1">
                                  <a:solidFill>
                                    <a:srgbClr val="FF0000"/>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47960" y="4164679"/>
                <a:ext cx="58259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47960" y="4164679"/>
                <a:ext cx="582595" cy="397866"/>
              </a:xfrm>
              <a:prstGeom prst="rect">
                <a:avLst/>
              </a:prstGeom>
              <a:blipFill>
                <a:blip r:embed="rId13"/>
                <a:stretch>
                  <a:fillRect l="-4211" b="-200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366370597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15928"/>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719655" cy="68621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H</m:t>
                              </m:r>
                            </m:e>
                            <m:sub>
                              <m:r>
                                <m:rPr>
                                  <m:sty m:val="p"/>
                                </m:rPr>
                                <a:rPr lang="en-US" altLang="ko-KR" sz="2000" i="1" smtClean="0">
                                  <a:solidFill>
                                    <a:srgbClr val="000000"/>
                                  </a:solidFill>
                                  <a:latin typeface="Cambria Math" panose="02040503050406030204" pitchFamily="18" charset="0"/>
                                </a:rPr>
                                <m:t>p</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H</m:t>
                              </m:r>
                            </m:e>
                            <m:sub>
                              <m:r>
                                <m:rPr>
                                  <m:sty m:val="p"/>
                                </m:rPr>
                                <a:rPr lang="en-US" altLang="ko-KR" sz="2000" i="1">
                                  <a:solidFill>
                                    <a:srgbClr val="000000"/>
                                  </a:solidFill>
                                  <a:latin typeface="Cambria Math" panose="02040503050406030204" pitchFamily="18" charset="0"/>
                                </a:rPr>
                                <m:t>p</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b="0" i="1">
                                  <a:solidFill>
                                    <a:srgbClr val="000000"/>
                                  </a:solidFill>
                                  <a:latin typeface="Cambria Math" panose="02040503050406030204" pitchFamily="18" charset="0"/>
                                </a:rPr>
                                <m:t>Z</m:t>
                              </m:r>
                            </m:e>
                            <m:sub>
                              <m:r>
                                <a:rPr lang="en-US" altLang="ko-KR" sz="2000" b="0" i="1" smtClean="0">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p</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p</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h</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719655" cy="686213"/>
              </a:xfrm>
              <a:prstGeom prst="rect">
                <a:avLst/>
              </a:prstGeom>
              <a:blipFill>
                <a:blip r:embed="rId17"/>
                <a:stretch>
                  <a:fillRect b="-8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𝐻</m:t>
                            </m:r>
                          </m:e>
                          <m:sub>
                            <m:r>
                              <a:rPr lang="en-US" altLang="ko-KR" sz="2000" i="1">
                                <a:solidFill>
                                  <a:srgbClr val="FFC000"/>
                                </a:solidFill>
                                <a:latin typeface="Cambria Math" panose="02040503050406030204" pitchFamily="18" charset="0"/>
                              </a:rPr>
                              <m:t>𝑝</m:t>
                            </m:r>
                            <m:r>
                              <a:rPr lang="en-US" altLang="ko-KR" sz="2000" i="1" smtClean="0">
                                <a:solidFill>
                                  <a:srgbClr val="FFC000"/>
                                </a:solidFill>
                                <a:latin typeface="Cambria Math" panose="02040503050406030204" pitchFamily="18" charset="0"/>
                              </a:rPr>
                              <m:t>𝑝</m:t>
                            </m:r>
                            <m:r>
                              <a:rPr lang="en-US" altLang="ko-KR" sz="2000" b="0" i="1" smtClean="0">
                                <a:solidFill>
                                  <a:srgbClr val="FFC000"/>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3617693" cy="427425"/>
              </a:xfrm>
              <a:prstGeom prst="rect">
                <a:avLst/>
              </a:prstGeom>
              <a:blipFill>
                <a:blip r:embed="rId19"/>
                <a:stretch>
                  <a:fillRect t="-5714" r="-1518"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71144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𝐻</m:t>
                              </m:r>
                            </m:e>
                            <m:sub>
                              <m:r>
                                <a:rPr lang="en-US" altLang="ko-KR" sz="2400" i="1">
                                  <a:solidFill>
                                    <a:srgbClr val="FFC000"/>
                                  </a:solidFill>
                                  <a:latin typeface="Cambria Math" panose="02040503050406030204" pitchFamily="18" charset="0"/>
                                </a:rPr>
                                <m:t>𝑝𝑝</m:t>
                              </m:r>
                              <m:r>
                                <a:rPr lang="en-US" altLang="ko-KR" sz="2400" i="1">
                                  <a:solidFill>
                                    <a:srgbClr val="FFC000"/>
                                  </a:solidFill>
                                  <a:latin typeface="Cambria Math" panose="02040503050406030204" pitchFamily="18" charset="0"/>
                                </a:rPr>
                                <m:t> </m:t>
                              </m:r>
                            </m:sub>
                          </m:sSub>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711448" cy="42428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5859BD2-279B-43C2-AAAA-CF841271C413}"/>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5" name="TextBox 4">
                <a:extLst>
                  <a:ext uri="{FF2B5EF4-FFF2-40B4-BE49-F238E27FC236}">
                    <a16:creationId xmlns:a16="http://schemas.microsoft.com/office/drawing/2014/main" id="{55859BD2-279B-43C2-AAAA-CF841271C413}"/>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1"/>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2"/>
                <a:stretch>
                  <a:fillRect b="-57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434428" y="3072203"/>
                <a:ext cx="4086375"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434428" y="3072203"/>
                <a:ext cx="4086375"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220494" y="1293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220494" y="1293147"/>
                <a:ext cx="2664146" cy="427425"/>
              </a:xfrm>
              <a:prstGeom prst="rect">
                <a:avLst/>
              </a:prstGeom>
              <a:blipFill>
                <a:blip r:embed="rId4"/>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𝐻</m:t>
                            </m:r>
                          </m:e>
                          <m:sub>
                            <m:r>
                              <a:rPr lang="en-US" altLang="ko-KR" sz="2000" i="1">
                                <a:solidFill>
                                  <a:srgbClr val="FFC000"/>
                                </a:solidFill>
                                <a:latin typeface="Cambria Math" panose="02040503050406030204" pitchFamily="18" charset="0"/>
                              </a:rPr>
                              <m:t>𝑝</m:t>
                            </m:r>
                            <m:r>
                              <a:rPr lang="en-US" altLang="ko-KR" sz="2000" i="1" smtClean="0">
                                <a:solidFill>
                                  <a:srgbClr val="FFC000"/>
                                </a:solidFill>
                                <a:latin typeface="Cambria Math" panose="02040503050406030204" pitchFamily="18" charset="0"/>
                              </a:rPr>
                              <m:t>𝑝𝑝</m:t>
                            </m:r>
                            <m:r>
                              <a:rPr lang="en-US" altLang="ko-KR" sz="2000" b="0" i="1" smtClean="0">
                                <a:solidFill>
                                  <a:srgbClr val="FFC000"/>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5405903"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𝐻</m:t>
                              </m:r>
                            </m:e>
                            <m:sub>
                              <m:r>
                                <a:rPr lang="en-US" altLang="ko-KR" sz="2400" i="1">
                                  <a:solidFill>
                                    <a:srgbClr val="FFC000"/>
                                  </a:solidFill>
                                  <a:latin typeface="Cambria Math" panose="02040503050406030204" pitchFamily="18" charset="0"/>
                                </a:rPr>
                                <m:t>𝑝𝑝𝑝</m:t>
                              </m:r>
                              <m:r>
                                <a:rPr lang="en-US" altLang="ko-KR" sz="2400" i="1">
                                  <a:solidFill>
                                    <a:srgbClr val="FFC000"/>
                                  </a:solidFill>
                                  <a:latin typeface="Cambria Math" panose="02040503050406030204" pitchFamily="18" charset="0"/>
                                </a:rPr>
                                <m:t> </m:t>
                              </m:r>
                            </m:sub>
                          </m:sSub>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5405903"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578357" y="2083651"/>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578357" y="2083651"/>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519078" y="170925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519078" y="1709255"/>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6"/>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5376442" y="2450385"/>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5376442" y="2450385"/>
                <a:ext cx="3438983" cy="423770"/>
              </a:xfrm>
              <a:prstGeom prst="rect">
                <a:avLst/>
              </a:prstGeom>
              <a:blipFill>
                <a:blip r:embed="rId27"/>
                <a:stretch>
                  <a:fillRect b="-579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5405903"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𝑝𝑝𝑝</m:t>
                              </m:r>
                              <m:r>
                                <a:rPr lang="en-US" altLang="ko-KR" sz="2400" i="1">
                                  <a:solidFill>
                                    <a:srgbClr val="FF0000"/>
                                  </a:solidFill>
                                  <a:latin typeface="Cambria Math" panose="02040503050406030204" pitchFamily="18" charset="0"/>
                                </a:rPr>
                                <m:t> </m:t>
                              </m:r>
                            </m:sub>
                          </m:sSub>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r>
                                <a:rPr lang="en-US" altLang="ko-KR" sz="2400" i="1" smtClean="0">
                                  <a:solidFill>
                                    <a:schemeClr val="tx1"/>
                                  </a:solidFill>
                                  <a:latin typeface="Cambria Math" panose="02040503050406030204" pitchFamily="18" charset="0"/>
                                  <a:ea typeface="Cambria Math" panose="02040503050406030204" pitchFamily="18" charset="0"/>
                                </a:rPr>
                                <m:t>−</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r>
                            <a:rPr lang="en-US" altLang="ko-KR" sz="2400" i="1" smtClean="0">
                              <a:solidFill>
                                <a:schemeClr val="tx1"/>
                              </a:solidFill>
                              <a:latin typeface="Cambria Math" panose="02040503050406030204" pitchFamily="18" charset="0"/>
                              <a:ea typeface="Cambria Math" panose="02040503050406030204" pitchFamily="18" charset="0"/>
                            </a:rPr>
                            <m:t>−</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5405903"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2"/>
                <a:stretch>
                  <a:fillRect l="-397" t="-15789" r="-2183" b="-30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58259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582595" cy="397866"/>
              </a:xfrm>
              <a:prstGeom prst="rect">
                <a:avLst/>
              </a:prstGeom>
              <a:blipFill>
                <a:blip r:embed="rId23"/>
                <a:stretch>
                  <a:fillRect l="-4211" b="-20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71144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𝑝𝑝</m:t>
                              </m:r>
                              <m:r>
                                <a:rPr lang="en-US" altLang="ko-KR" sz="2400" i="1">
                                  <a:solidFill>
                                    <a:srgbClr val="FF0000"/>
                                  </a:solidFill>
                                  <a:latin typeface="Cambria Math" panose="02040503050406030204" pitchFamily="18" charset="0"/>
                                </a:rPr>
                                <m:t> </m:t>
                              </m:r>
                            </m:sub>
                          </m:sSub>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r>
                            <a:rPr lang="en-US" altLang="ko-KR" sz="2400" i="1" smtClean="0">
                              <a:solidFill>
                                <a:schemeClr val="tx1"/>
                              </a:solidFill>
                              <a:latin typeface="Cambria Math" panose="02040503050406030204" pitchFamily="18" charset="0"/>
                              <a:ea typeface="Cambria Math" panose="02040503050406030204" pitchFamily="18" charset="0"/>
                            </a:rPr>
                            <m:t>−</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711448" cy="424283"/>
              </a:xfrm>
              <a:prstGeom prst="rect">
                <a:avLst/>
              </a:prstGeom>
              <a:blipFill>
                <a:blip r:embed="rId24"/>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729174"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729174" cy="637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11"/>
                <a:stretch>
                  <a:fillRect l="-413" t="-15789" r="-2686" b="-30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smtClean="0">
                          <a:solidFill>
                            <a:srgbClr val="FF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212155" y="4265657"/>
                <a:ext cx="3761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rgbClr val="FF0000"/>
                          </a:solidFill>
                          <a:latin typeface="Cambria Math" panose="02040503050406030204" pitchFamily="18" charset="0"/>
                        </a:rPr>
                        <m:t>𝑋</m:t>
                      </m:r>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212155" y="4265657"/>
                <a:ext cx="376193" cy="369332"/>
              </a:xfrm>
              <a:prstGeom prst="rect">
                <a:avLst/>
              </a:prstGeom>
              <a:blipFill>
                <a:blip r:embed="rId13"/>
                <a:stretch>
                  <a:fillRect l="-4839" r="-3226" b="-6667"/>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224487599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0047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700483" cy="68621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𝑥</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700483" cy="686213"/>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m:t>
                      </m:r>
                      <m:r>
                        <a:rPr lang="en-US" altLang="ko-KR" sz="2000" i="1">
                          <a:solidFill>
                            <a:srgbClr val="3399FF"/>
                          </a:solidFill>
                          <a:latin typeface="Cambria Math" panose="02040503050406030204" pitchFamily="18" charset="0"/>
                        </a:rPr>
                        <m:t>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𝑋</m:t>
                        </m:r>
                      </m:e>
                      <m:sub>
                        <m:r>
                          <a:rPr lang="en-US" altLang="ko-KR" sz="2000" i="1" smtClean="0">
                            <a:solidFill>
                              <a:srgbClr val="FFC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3617693" cy="427425"/>
              </a:xfrm>
              <a:prstGeom prst="rect">
                <a:avLst/>
              </a:prstGeom>
              <a:blipFill>
                <a:blip r:embed="rId19"/>
                <a:stretch>
                  <a:fillRect t="-5714" r="-1518"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536015" cy="4286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𝑋</m:t>
                              </m:r>
                            </m:e>
                            <m:sub>
                              <m:r>
                                <a:rPr lang="en-US" altLang="ko-KR" sz="2400" i="1">
                                  <a:solidFill>
                                    <a:srgbClr val="FFC000"/>
                                  </a:solidFill>
                                  <a:latin typeface="Cambria Math" panose="02040503050406030204" pitchFamily="18" charset="0"/>
                                </a:rPr>
                                <m:t>𝑝</m:t>
                              </m:r>
                              <m:r>
                                <a:rPr lang="en-US" altLang="ko-KR" sz="2400" i="1">
                                  <a:solidFill>
                                    <a:srgbClr val="FFC000"/>
                                  </a:solidFill>
                                  <a:latin typeface="Cambria Math" panose="02040503050406030204" pitchFamily="18" charset="0"/>
                                </a:rPr>
                                <m:t> </m:t>
                              </m:r>
                            </m:sub>
                          </m:sSub>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r>
                            <a:rPr lang="en-US" altLang="ko-KR" sz="2400" i="1" smtClean="0">
                              <a:solidFill>
                                <a:srgbClr val="3399FF"/>
                              </a:solidFill>
                              <a:latin typeface="Cambria Math" panose="02040503050406030204" pitchFamily="18" charset="0"/>
                              <a:ea typeface="Cambria Math" panose="02040503050406030204" pitchFamily="18" charset="0"/>
                            </a:rPr>
                            <m:t>−</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536015" cy="42864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1"/>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02B06A0-BDDD-497C-A343-2DFC9B037FB7}"/>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A02B06A0-BDDD-497C-A343-2DFC9B037FB7}"/>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22"/>
                <a:stretch>
                  <a:fillRect l="-413"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86681" y="3112192"/>
                <a:ext cx="4086375"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86681" y="3112192"/>
                <a:ext cx="4086375"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170674" y="1289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170674" y="1289147"/>
                <a:ext cx="2664146" cy="427425"/>
              </a:xfrm>
              <a:prstGeom prst="rect">
                <a:avLst/>
              </a:prstGeom>
              <a:blipFill>
                <a:blip r:embed="rId4"/>
                <a:stretch>
                  <a:fillRect b="-8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𝑋</m:t>
                        </m:r>
                      </m:e>
                      <m:sub>
                        <m:r>
                          <a:rPr lang="en-US" altLang="ko-KR" sz="2000" i="1" smtClean="0">
                            <a:solidFill>
                              <a:srgbClr val="FFC000"/>
                            </a:solidFill>
                            <a:latin typeface="Cambria Math" panose="02040503050406030204" pitchFamily="18" charset="0"/>
                          </a:rPr>
                          <m:t>𝑝</m:t>
                        </m:r>
                        <m:r>
                          <a:rPr lang="en-US" altLang="ko-KR" sz="2000" i="1">
                            <a:solidFill>
                              <a:srgbClr val="FFC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502406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𝑋</m:t>
                              </m:r>
                            </m:e>
                            <m:sub>
                              <m:r>
                                <a:rPr lang="en-US" altLang="ko-KR" sz="2400" i="1">
                                  <a:solidFill>
                                    <a:srgbClr val="FFC000"/>
                                  </a:solidFill>
                                  <a:latin typeface="Cambria Math" panose="02040503050406030204" pitchFamily="18" charset="0"/>
                                </a:rPr>
                                <m:t>𝑝𝑝</m:t>
                              </m:r>
                            </m:sub>
                          </m:sSub>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5024068"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462980" y="2143263"/>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462980" y="2143263"/>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462980" y="1715799"/>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462980" y="1715799"/>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FB166E7-7188-4547-A920-B1914CF4267F}"/>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3FB166E7-7188-4547-A920-B1914CF4267F}"/>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26"/>
                <a:stretch>
                  <a:fillRect l="-413"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5231840" y="2539404"/>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5231840" y="2539404"/>
                <a:ext cx="3438983" cy="423770"/>
              </a:xfrm>
              <a:prstGeom prst="rect">
                <a:avLst/>
              </a:prstGeom>
              <a:blipFill>
                <a:blip r:embed="rId27"/>
                <a:stretch>
                  <a:fillRect b="-579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507376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e>
                            <m:sub>
                              <m:r>
                                <a:rPr lang="en-US" altLang="ko-KR" sz="2400" i="1">
                                  <a:solidFill>
                                    <a:srgbClr val="FF0000"/>
                                  </a:solidFill>
                                  <a:latin typeface="Cambria Math" panose="02040503050406030204" pitchFamily="18" charset="0"/>
                                </a:rPr>
                                <m:t>𝑝𝑝</m:t>
                              </m:r>
                              <m:r>
                                <a:rPr lang="en-US" altLang="ko-KR" sz="2400" i="1">
                                  <a:solidFill>
                                    <a:srgbClr val="FF0000"/>
                                  </a:solidFill>
                                  <a:latin typeface="Cambria Math" panose="02040503050406030204" pitchFamily="18" charset="0"/>
                                </a:rPr>
                                <m:t> </m:t>
                              </m:r>
                            </m:sub>
                          </m:sSub>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5073760"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2"/>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5059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r>
                            <a:rPr lang="ko-KR" altLang="en-US" sz="2400" i="1">
                              <a:solidFill>
                                <a:srgbClr val="FF0000"/>
                              </a:solidFill>
                              <a:latin typeface="Cambria Math" panose="02040503050406030204" pitchFamily="18" charset="0"/>
                            </a:rPr>
                            <m:t> </m:t>
                          </m:r>
                        </m:e>
                        <m:sub>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505972" cy="369332"/>
              </a:xfrm>
              <a:prstGeom prst="rect">
                <a:avLst/>
              </a:prstGeom>
              <a:blipFill>
                <a:blip r:embed="rId23"/>
                <a:stretch>
                  <a:fillRect l="-4819" b="-6557"/>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549224"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549224" cy="424283"/>
              </a:xfrm>
              <a:prstGeom prst="rect">
                <a:avLst/>
              </a:prstGeom>
              <a:blipFill>
                <a:blip r:embed="rId24"/>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548740"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548740" cy="635559"/>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11"/>
                <a:stretch>
                  <a:fillRect l="-670"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smtClean="0">
                          <a:solidFill>
                            <a:schemeClr val="tx1"/>
                          </a:solidFill>
                          <a:latin typeface="Cambria Math" panose="02040503050406030204" pitchFamily="18" charset="0"/>
                        </a:rPr>
                        <m:t>𝑋</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smtClean="0">
                              <a:solidFill>
                                <a:srgbClr val="FF0000"/>
                              </a:solidFill>
                              <a:latin typeface="Cambria Math" panose="02040503050406030204" pitchFamily="18" charset="0"/>
                            </a:rPr>
                            <m:t>1</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212155" y="4265657"/>
                <a:ext cx="3398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FF0000"/>
                          </a:solidFill>
                          <a:latin typeface="Cambria Math" panose="02040503050406030204" pitchFamily="18" charset="0"/>
                        </a:rPr>
                        <m:t>1</m:t>
                      </m:r>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212155" y="4265657"/>
                <a:ext cx="339837" cy="369332"/>
              </a:xfrm>
              <a:prstGeom prst="rect">
                <a:avLst/>
              </a:prstGeom>
              <a:blipFill>
                <a:blip r:embed="rId13"/>
                <a:stretch>
                  <a:fillRect l="-5357" r="-7143" b="-6667"/>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3981116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0047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537554"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537554" cy="678904"/>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4142946" cy="423770"/>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𝑋</m:t>
                        </m:r>
                      </m:e>
                      <m:sub>
                        <m:r>
                          <a:rPr lang="en-US" altLang="ko-KR" sz="2000" i="1" smtClean="0">
                            <a:solidFill>
                              <a:schemeClr val="tx1"/>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4142946" cy="423770"/>
              </a:xfrm>
              <a:prstGeom prst="rect">
                <a:avLst/>
              </a:prstGeom>
              <a:blipFill>
                <a:blip r:embed="rId19"/>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157707"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157707" cy="42428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1"/>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F09C522-7429-4B74-A80E-BB46CA62C722}"/>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4" name="TextBox 3">
                <a:extLst>
                  <a:ext uri="{FF2B5EF4-FFF2-40B4-BE49-F238E27FC236}">
                    <a16:creationId xmlns:a16="http://schemas.microsoft.com/office/drawing/2014/main" id="{FF09C522-7429-4B74-A80E-BB46CA62C722}"/>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2"/>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86681" y="3112192"/>
                <a:ext cx="3899786"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86681" y="3112192"/>
                <a:ext cx="3899786"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170674" y="1289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170674" y="1289147"/>
                <a:ext cx="2664146" cy="427425"/>
              </a:xfrm>
              <a:prstGeom prst="rect">
                <a:avLst/>
              </a:prstGeom>
              <a:blipFill>
                <a:blip r:embed="rId4"/>
                <a:stretch>
                  <a:fillRect b="-8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𝑋</m:t>
                        </m:r>
                      </m:e>
                      <m:sub>
                        <m:r>
                          <a:rPr lang="en-US" altLang="ko-KR" sz="2000" i="1" smtClean="0">
                            <a:solidFill>
                              <a:schemeClr val="tx1"/>
                            </a:solidFill>
                            <a:latin typeface="Cambria Math" panose="02040503050406030204" pitchFamily="18" charset="0"/>
                          </a:rPr>
                          <m:t>𝑝</m:t>
                        </m:r>
                        <m:r>
                          <a:rPr lang="en-US" altLang="ko-KR" sz="2000" i="1">
                            <a:solidFill>
                              <a:schemeClr val="tx1"/>
                            </a:solidFill>
                            <a:latin typeface="Cambria Math" panose="02040503050406030204" pitchFamily="18" charset="0"/>
                          </a:rPr>
                          <m:t>𝑝</m:t>
                        </m:r>
                      </m:sub>
                    </m:sSub>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smtClean="0">
                            <a:solidFill>
                              <a:srgbClr val="FFC000"/>
                            </a:solidFill>
                            <a:latin typeface="Cambria Math" panose="02040503050406030204" pitchFamily="18" charset="0"/>
                          </a:rPr>
                          <m:t>1</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454118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4541180"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462980" y="2143263"/>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462980" y="2143263"/>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462980" y="1715799"/>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462980" y="1715799"/>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5231840" y="2539404"/>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5231840" y="2539404"/>
                <a:ext cx="3438983" cy="423770"/>
              </a:xfrm>
              <a:prstGeom prst="rect">
                <a:avLst/>
              </a:prstGeom>
              <a:blipFill>
                <a:blip r:embed="rId26"/>
                <a:stretch>
                  <a:fillRect b="-57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50F319A-8201-44E8-902B-064081015651}"/>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7" name="TextBox 6">
                <a:extLst>
                  <a:ext uri="{FF2B5EF4-FFF2-40B4-BE49-F238E27FC236}">
                    <a16:creationId xmlns:a16="http://schemas.microsoft.com/office/drawing/2014/main" id="{850F319A-8201-44E8-902B-064081015651}"/>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7"/>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454118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4541180"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4696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1</m:t>
                          </m:r>
                          <m:r>
                            <a:rPr lang="ko-KR" altLang="en-US" sz="2400" i="1">
                              <a:solidFill>
                                <a:srgbClr val="FF0000"/>
                              </a:solidFill>
                              <a:latin typeface="Cambria Math" panose="02040503050406030204" pitchFamily="18" charset="0"/>
                            </a:rPr>
                            <m:t> </m:t>
                          </m:r>
                        </m:e>
                        <m:sub>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469616" cy="369332"/>
              </a:xfrm>
              <a:prstGeom prst="rect">
                <a:avLst/>
              </a:prstGeom>
              <a:blipFill>
                <a:blip r:embed="rId22"/>
                <a:stretch>
                  <a:fillRect l="-5195" b="-6557"/>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157707"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157707" cy="424283"/>
              </a:xfrm>
              <a:prstGeom prst="rect">
                <a:avLst/>
              </a:prstGeom>
              <a:blipFill>
                <a:blip r:embed="rId23"/>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59ED692-132A-411A-B9DD-19447394847B}"/>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15" name="TextBox 14">
                <a:extLst>
                  <a:ext uri="{FF2B5EF4-FFF2-40B4-BE49-F238E27FC236}">
                    <a16:creationId xmlns:a16="http://schemas.microsoft.com/office/drawing/2014/main" id="{C59ED692-132A-411A-B9DD-19447394847B}"/>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9"/>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734362" y="553437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734362" y="5534376"/>
                <a:ext cx="361421" cy="345300"/>
              </a:xfrm>
              <a:prstGeom prst="rect">
                <a:avLst/>
              </a:prstGeom>
              <a:blipFill>
                <a:blip r:embed="rId14"/>
                <a:stretch>
                  <a:fillRect r="-3390"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52201" y="3025182"/>
            <a:ext cx="1837811" cy="109498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69818" y="458045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473885" y="1393981"/>
            <a:ext cx="3639201"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3" name="TextBox 72">
            <a:extLst>
              <a:ext uri="{FF2B5EF4-FFF2-40B4-BE49-F238E27FC236}">
                <a16:creationId xmlns:a16="http://schemas.microsoft.com/office/drawing/2014/main" id="{D3480AB1-CFA9-4585-B318-298FA9A0B95A}"/>
              </a:ext>
            </a:extLst>
          </p:cNvPr>
          <p:cNvSpPr txBox="1"/>
          <p:nvPr/>
        </p:nvSpPr>
        <p:spPr>
          <a:xfrm>
            <a:off x="523993" y="5121434"/>
            <a:ext cx="1011815"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983271" y="6447511"/>
            <a:ext cx="110318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셀수 </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5" name="TextBox 74">
            <a:extLst>
              <a:ext uri="{FF2B5EF4-FFF2-40B4-BE49-F238E27FC236}">
                <a16:creationId xmlns:a16="http://schemas.microsoft.com/office/drawing/2014/main" id="{ED705DA3-1D44-4177-A0D9-44A0380D224C}"/>
              </a:ext>
            </a:extLst>
          </p:cNvPr>
          <p:cNvSpPr txBox="1"/>
          <p:nvPr/>
        </p:nvSpPr>
        <p:spPr>
          <a:xfrm>
            <a:off x="886600" y="3904112"/>
            <a:ext cx="106150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(100, 10)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92B93188-D1FE-45A1-A6A0-C4B1457EFD00}"/>
              </a:ext>
            </a:extLst>
          </p:cNvPr>
          <p:cNvSpPr txBox="1"/>
          <p:nvPr/>
        </p:nvSpPr>
        <p:spPr>
          <a:xfrm>
            <a:off x="2501001" y="5262152"/>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7B0BCA7-FF5B-4407-AED1-82E34B42D91F}"/>
              </a:ext>
            </a:extLst>
          </p:cNvPr>
          <p:cNvSpPr txBox="1"/>
          <p:nvPr/>
        </p:nvSpPr>
        <p:spPr>
          <a:xfrm>
            <a:off x="4049348" y="5303070"/>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F98530B7-8F70-460E-8B5E-D85261DDC116}"/>
              </a:ext>
            </a:extLst>
          </p:cNvPr>
          <p:cNvSpPr txBox="1"/>
          <p:nvPr/>
        </p:nvSpPr>
        <p:spPr>
          <a:xfrm>
            <a:off x="2703599" y="3412206"/>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3399FF"/>
                </a:solidFill>
                <a:latin typeface="고도 M" panose="02000503000000020004" pitchFamily="2" charset="-127"/>
                <a:ea typeface="고도 M" panose="02000503000000020004" pitchFamily="2" charset="-127"/>
              </a:rPr>
              <a:t>m</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9" name="TextBox 78">
            <a:extLst>
              <a:ext uri="{FF2B5EF4-FFF2-40B4-BE49-F238E27FC236}">
                <a16:creationId xmlns:a16="http://schemas.microsoft.com/office/drawing/2014/main" id="{3D5E16EC-646D-46A3-8016-0DBA78AA0F85}"/>
              </a:ext>
            </a:extLst>
          </p:cNvPr>
          <p:cNvSpPr txBox="1"/>
          <p:nvPr/>
        </p:nvSpPr>
        <p:spPr>
          <a:xfrm>
            <a:off x="3454278" y="3403328"/>
            <a:ext cx="93006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3399FF"/>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1" name="TextBox 80">
            <a:extLst>
              <a:ext uri="{FF2B5EF4-FFF2-40B4-BE49-F238E27FC236}">
                <a16:creationId xmlns:a16="http://schemas.microsoft.com/office/drawing/2014/main" id="{3AA5EA96-D7E7-459D-AE9E-4C7630B954A1}"/>
              </a:ext>
            </a:extLst>
          </p:cNvPr>
          <p:cNvSpPr txBox="1"/>
          <p:nvPr/>
        </p:nvSpPr>
        <p:spPr>
          <a:xfrm>
            <a:off x="4323115" y="3403327"/>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3399FF"/>
                </a:solidFill>
                <a:latin typeface="고도 M" panose="02000503000000020004" pitchFamily="2" charset="-127"/>
                <a:ea typeface="고도 M" panose="02000503000000020004" pitchFamily="2" charset="-127"/>
              </a:rPr>
              <a:t>m, 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4" name="TextBox 83">
            <a:extLst>
              <a:ext uri="{FF2B5EF4-FFF2-40B4-BE49-F238E27FC236}">
                <a16:creationId xmlns:a16="http://schemas.microsoft.com/office/drawing/2014/main" id="{A95F824A-072C-42F3-ACFF-2E623F203E2E}"/>
              </a:ext>
            </a:extLst>
          </p:cNvPr>
          <p:cNvSpPr txBox="1"/>
          <p:nvPr/>
        </p:nvSpPr>
        <p:spPr>
          <a:xfrm>
            <a:off x="2434253" y="4034023"/>
            <a:ext cx="93006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3399FF"/>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5" name="TextBox 84">
            <a:extLst>
              <a:ext uri="{FF2B5EF4-FFF2-40B4-BE49-F238E27FC236}">
                <a16:creationId xmlns:a16="http://schemas.microsoft.com/office/drawing/2014/main" id="{8F72A422-0B61-4E96-9CF2-8A1240D44E97}"/>
              </a:ext>
            </a:extLst>
          </p:cNvPr>
          <p:cNvSpPr txBox="1"/>
          <p:nvPr/>
        </p:nvSpPr>
        <p:spPr>
          <a:xfrm>
            <a:off x="1521970" y="5722100"/>
            <a:ext cx="62869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9" name="TextBox 88">
            <a:extLst>
              <a:ext uri="{FF2B5EF4-FFF2-40B4-BE49-F238E27FC236}">
                <a16:creationId xmlns:a16="http://schemas.microsoft.com/office/drawing/2014/main" id="{2DAC1F7D-5DCE-453A-BE7D-0CAD64071C4B}"/>
              </a:ext>
            </a:extLst>
          </p:cNvPr>
          <p:cNvSpPr txBox="1"/>
          <p:nvPr/>
        </p:nvSpPr>
        <p:spPr>
          <a:xfrm>
            <a:off x="4945880" y="3827809"/>
            <a:ext cx="79861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0" name="TextBox 89">
            <a:extLst>
              <a:ext uri="{FF2B5EF4-FFF2-40B4-BE49-F238E27FC236}">
                <a16:creationId xmlns:a16="http://schemas.microsoft.com/office/drawing/2014/main" id="{A2F0E8A0-7966-43D5-A9C5-AD9A5871E6F3}"/>
              </a:ext>
            </a:extLst>
          </p:cNvPr>
          <p:cNvSpPr txBox="1"/>
          <p:nvPr/>
        </p:nvSpPr>
        <p:spPr>
          <a:xfrm>
            <a:off x="4612238" y="5879676"/>
            <a:ext cx="465385"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int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1" name="TextBox 90">
            <a:extLst>
              <a:ext uri="{FF2B5EF4-FFF2-40B4-BE49-F238E27FC236}">
                <a16:creationId xmlns:a16="http://schemas.microsoft.com/office/drawing/2014/main" id="{91DA2F42-4ECB-4CB4-9FD8-1BB74FCEACFC}"/>
              </a:ext>
            </a:extLst>
          </p:cNvPr>
          <p:cNvSpPr txBox="1"/>
          <p:nvPr/>
        </p:nvSpPr>
        <p:spPr>
          <a:xfrm>
            <a:off x="5977871" y="4439034"/>
            <a:ext cx="7489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2" name="TextBox 91">
            <a:extLst>
              <a:ext uri="{FF2B5EF4-FFF2-40B4-BE49-F238E27FC236}">
                <a16:creationId xmlns:a16="http://schemas.microsoft.com/office/drawing/2014/main" id="{BE6FAA7A-D712-4752-900D-F01056924FB8}"/>
              </a:ext>
            </a:extLst>
          </p:cNvPr>
          <p:cNvSpPr txBox="1"/>
          <p:nvPr/>
        </p:nvSpPr>
        <p:spPr>
          <a:xfrm>
            <a:off x="7374965" y="4521234"/>
            <a:ext cx="7489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47674306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0790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07909" y="2965767"/>
                <a:ext cx="5713424" cy="390748"/>
              </a:xfrm>
              <a:prstGeom prst="rect">
                <a:avLst/>
              </a:prstGeom>
              <a:blipFill>
                <a:blip r:embed="rId5"/>
                <a:stretch>
                  <a:fillRect t="-4688" r="-213"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01323" y="3486245"/>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r>
                            <a:rPr lang="en-US" altLang="ko-KR" sz="2000" b="0" i="1" smtClean="0">
                              <a:solidFill>
                                <a:srgbClr val="000000"/>
                              </a:solidFill>
                              <a:latin typeface="Cambria Math" panose="02040503050406030204" pitchFamily="18" charset="0"/>
                              <a:ea typeface="Cambria Math" panose="02040503050406030204" pitchFamily="18" charset="0"/>
                            </a:rPr>
                            <m:t>−</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r>
                            <a:rPr lang="en-US" altLang="ko-KR" sz="2000" i="1">
                              <a:solidFill>
                                <a:srgbClr val="000000"/>
                              </a:solidFill>
                              <a:latin typeface="Cambria Math" panose="02040503050406030204" pitchFamily="18" charset="0"/>
                              <a:ea typeface="Cambria Math" panose="02040503050406030204" pitchFamily="18" charset="0"/>
                            </a:rPr>
                            <m:t>−</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r>
                            <a:rPr lang="en-US" altLang="ko-KR" sz="2000" i="1">
                              <a:solidFill>
                                <a:srgbClr val="000000"/>
                              </a:solidFill>
                              <a:latin typeface="Cambria Math" panose="02040503050406030204" pitchFamily="18" charset="0"/>
                              <a:ea typeface="Cambria Math" panose="02040503050406030204" pitchFamily="18" charset="0"/>
                            </a:rPr>
                            <m:t>−</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01323" y="3486245"/>
                <a:ext cx="8784521" cy="637226"/>
              </a:xfrm>
              <a:prstGeom prst="rect">
                <a:avLst/>
              </a:prstGeom>
              <a:blipFill>
                <a:blip r:embed="rId6"/>
                <a:stretch>
                  <a:fillRect b="-96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63030" y="5011355"/>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r>
                      <a:rPr lang="en-US" altLang="ko-KR" sz="1800" i="1">
                        <a:solidFill>
                          <a:srgbClr val="000000"/>
                        </a:solidFill>
                        <a:latin typeface="Cambria Math" panose="02040503050406030204" pitchFamily="18" charset="0"/>
                        <a:ea typeface="Cambria Math" panose="02040503050406030204" pitchFamily="18" charset="0"/>
                      </a:rPr>
                      <m:t>−</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63030" y="5011355"/>
                <a:ext cx="7823552" cy="1498744"/>
              </a:xfrm>
              <a:prstGeom prst="rect">
                <a:avLst/>
              </a:prstGeom>
              <a:blipFill>
                <a:blip r:embed="rId7"/>
                <a:stretch>
                  <a:fillRect l="-623" t="-1626"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526180"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i="1" smtClean="0">
                              <a:solidFill>
                                <a:srgbClr val="000000"/>
                              </a:solidFill>
                              <a:latin typeface="Cambria Math" panose="02040503050406030204" pitchFamily="18" charset="0"/>
                            </a:rPr>
                            <m:t>𝑋</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𝑋</m:t>
                          </m:r>
                        </m:e>
                        <m:sub>
                          <m:r>
                            <a:rPr lang="en-US" altLang="ko-KR" sz="2000" b="0" i="1" smtClean="0">
                              <a:solidFill>
                                <a:srgbClr val="000000"/>
                              </a:solidFill>
                              <a:latin typeface="Cambria Math" panose="02040503050406030204" pitchFamily="18" charset="0"/>
                              <a:ea typeface="Cambria Math" panose="02040503050406030204" pitchFamily="18" charset="0"/>
                            </a:rPr>
                            <m:t>𝑝𝑝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526180" cy="637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r>
                            <a:rPr lang="en-US" altLang="ko-KR" sz="2000" b="0" i="1" smtClean="0">
                              <a:solidFill>
                                <a:srgbClr val="000000"/>
                              </a:solidFill>
                              <a:latin typeface="Cambria Math" panose="02040503050406030204" pitchFamily="18" charset="0"/>
                              <a:ea typeface="Cambria Math" panose="02040503050406030204" pitchFamily="18" charset="0"/>
                            </a:rPr>
                            <m:t>−</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r>
                            <a:rPr lang="en-US" altLang="ko-KR" sz="2000" i="1">
                              <a:solidFill>
                                <a:srgbClr val="000000"/>
                              </a:solidFill>
                              <a:latin typeface="Cambria Math" panose="02040503050406030204" pitchFamily="18" charset="0"/>
                              <a:ea typeface="Cambria Math" panose="02040503050406030204" pitchFamily="18" charset="0"/>
                            </a:rPr>
                            <m:t>−</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r>
                            <a:rPr lang="en-US" altLang="ko-KR" sz="2000" i="1">
                              <a:solidFill>
                                <a:srgbClr val="000000"/>
                              </a:solidFill>
                              <a:latin typeface="Cambria Math" panose="02040503050406030204" pitchFamily="18" charset="0"/>
                              <a:ea typeface="Cambria Math" panose="02040503050406030204" pitchFamily="18" charset="0"/>
                            </a:rPr>
                            <m:t>−</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텐서플로에서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TextBox 16">
            <a:extLst>
              <a:ext uri="{FF2B5EF4-FFF2-40B4-BE49-F238E27FC236}">
                <a16:creationId xmlns:a16="http://schemas.microsoft.com/office/drawing/2014/main" id="{DD251CDC-F475-40E7-AF4A-9B2B9AC0655D}"/>
              </a:ext>
            </a:extLst>
          </p:cNvPr>
          <p:cNvSpPr txBox="1"/>
          <p:nvPr/>
        </p:nvSpPr>
        <p:spPr>
          <a:xfrm>
            <a:off x="911595" y="994759"/>
            <a:ext cx="5828598" cy="830997"/>
          </a:xfrm>
          <a:prstGeom prst="rect">
            <a:avLst/>
          </a:prstGeom>
          <a:noFill/>
        </p:spPr>
        <p:txBody>
          <a:bodyPr wrap="square">
            <a:spAutoFit/>
          </a:bodyPr>
          <a:lstStyle/>
          <a:p>
            <a:r>
              <a:rPr lang="en-US" altLang="ko-KR" sz="1600">
                <a:solidFill>
                  <a:schemeClr val="tx1"/>
                </a:solidFill>
                <a:latin typeface="Consolas" panose="020B0609020204030204" pitchFamily="49" charset="0"/>
              </a:rPr>
              <a:t>l1 = [45,32,23,56]</a:t>
            </a:r>
          </a:p>
          <a:p>
            <a:r>
              <a:rPr lang="en-US" altLang="ko-KR" sz="1600">
                <a:solidFill>
                  <a:schemeClr val="tx1"/>
                </a:solidFill>
                <a:latin typeface="Consolas" panose="020B0609020204030204" pitchFamily="49" charset="0"/>
              </a:rPr>
              <a:t>l2 = [43,67,32]</a:t>
            </a:r>
          </a:p>
          <a:p>
            <a:r>
              <a:rPr lang="en-US" altLang="ko-KR" sz="1600">
                <a:solidFill>
                  <a:schemeClr val="tx1"/>
                </a:solidFill>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91234" y="2344903"/>
            <a:ext cx="504884" cy="5048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896118" y="2344903"/>
            <a:ext cx="504884" cy="5048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90599" y="3302864"/>
            <a:ext cx="1663481" cy="75732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그룹 35">
            <a:extLst>
              <a:ext uri="{FF2B5EF4-FFF2-40B4-BE49-F238E27FC236}">
                <a16:creationId xmlns:a16="http://schemas.microsoft.com/office/drawing/2014/main" id="{8EF5B898-AFD4-406F-96FD-E937408D12A1}"/>
              </a:ext>
            </a:extLst>
          </p:cNvPr>
          <p:cNvGrpSpPr/>
          <p:nvPr/>
        </p:nvGrpSpPr>
        <p:grpSpPr>
          <a:xfrm>
            <a:off x="2401002" y="4325339"/>
            <a:ext cx="4824442" cy="375858"/>
            <a:chOff x="1520260" y="3503330"/>
            <a:chExt cx="4100781" cy="375858"/>
          </a:xfrm>
        </p:grpSpPr>
        <p:sp>
          <p:nvSpPr>
            <p:cNvPr id="24" name="직사각형 23">
              <a:extLst>
                <a:ext uri="{FF2B5EF4-FFF2-40B4-BE49-F238E27FC236}">
                  <a16:creationId xmlns:a16="http://schemas.microsoft.com/office/drawing/2014/main" id="{01AEE473-508A-464B-8D01-C0117BF179E0}"/>
                </a:ext>
              </a:extLst>
            </p:cNvPr>
            <p:cNvSpPr/>
            <p:nvPr/>
          </p:nvSpPr>
          <p:spPr>
            <a:xfrm>
              <a:off x="1520260"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45</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1896118"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2636615"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32</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012473"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3752970"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4128828"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4869325"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56</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5245183"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 name="연결선: 꺾임 31">
              <a:extLst>
                <a:ext uri="{FF2B5EF4-FFF2-40B4-BE49-F238E27FC236}">
                  <a16:creationId xmlns:a16="http://schemas.microsoft.com/office/drawing/2014/main" id="{8B90D874-389B-4EC6-9DAC-99C845BA4363}"/>
                </a:ext>
              </a:extLst>
            </p:cNvPr>
            <p:cNvCxnSpPr>
              <a:cxnSpLocks/>
              <a:stCxn id="25" idx="3"/>
              <a:endCxn id="26" idx="1"/>
            </p:cNvCxnSpPr>
            <p:nvPr/>
          </p:nvCxnSpPr>
          <p:spPr>
            <a:xfrm>
              <a:off x="2271976"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6F36515-2131-4E8D-A494-2F8E3A66779F}"/>
                </a:ext>
              </a:extLst>
            </p:cNvPr>
            <p:cNvCxnSpPr>
              <a:cxnSpLocks/>
              <a:stCxn id="27" idx="3"/>
              <a:endCxn id="28" idx="1"/>
            </p:cNvCxnSpPr>
            <p:nvPr/>
          </p:nvCxnSpPr>
          <p:spPr>
            <a:xfrm>
              <a:off x="3388331"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D89673D5-E535-4FA0-AAAB-92822B93FA8D}"/>
                </a:ext>
              </a:extLst>
            </p:cNvPr>
            <p:cNvCxnSpPr>
              <a:cxnSpLocks/>
              <a:stCxn id="29" idx="3"/>
              <a:endCxn id="30" idx="1"/>
            </p:cNvCxnSpPr>
            <p:nvPr/>
          </p:nvCxnSpPr>
          <p:spPr>
            <a:xfrm>
              <a:off x="4504686"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직사각형 39">
            <a:extLst>
              <a:ext uri="{FF2B5EF4-FFF2-40B4-BE49-F238E27FC236}">
                <a16:creationId xmlns:a16="http://schemas.microsoft.com/office/drawing/2014/main" id="{D7181F26-2E1E-444A-BBD5-F16BA4675966}"/>
              </a:ext>
            </a:extLst>
          </p:cNvPr>
          <p:cNvSpPr/>
          <p:nvPr/>
        </p:nvSpPr>
        <p:spPr>
          <a:xfrm>
            <a:off x="2401002"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43</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843187"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714359"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67</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4156544"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5027716"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32</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469902"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8" name="연결선: 꺾임 47">
            <a:extLst>
              <a:ext uri="{FF2B5EF4-FFF2-40B4-BE49-F238E27FC236}">
                <a16:creationId xmlns:a16="http://schemas.microsoft.com/office/drawing/2014/main" id="{0DB36A75-ECCA-49A4-8048-EC6754713700}"/>
              </a:ext>
            </a:extLst>
          </p:cNvPr>
          <p:cNvCxnSpPr>
            <a:cxnSpLocks/>
            <a:stCxn id="41" idx="3"/>
            <a:endCxn id="42" idx="1"/>
          </p:cNvCxnSpPr>
          <p:nvPr/>
        </p:nvCxnSpPr>
        <p:spPr>
          <a:xfrm>
            <a:off x="3285373" y="3587563"/>
            <a:ext cx="428987"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A33E2673-CDA2-4A0E-934A-D83E82DCF168}"/>
              </a:ext>
            </a:extLst>
          </p:cNvPr>
          <p:cNvCxnSpPr>
            <a:cxnSpLocks/>
            <a:stCxn id="43" idx="3"/>
            <a:endCxn id="44" idx="1"/>
          </p:cNvCxnSpPr>
          <p:nvPr/>
        </p:nvCxnSpPr>
        <p:spPr>
          <a:xfrm>
            <a:off x="4598730" y="3587563"/>
            <a:ext cx="428987"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905893" y="3092454"/>
            <a:ext cx="737776" cy="25244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778312" y="3429000"/>
            <a:ext cx="273344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(32, 100, 100 )</a:t>
            </a:r>
            <a:endParaRPr lang="ko-KR" altLang="en-US" sz="2400">
              <a:solidFill>
                <a:schemeClr val="tx1"/>
              </a:solidFill>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760725" y="3395787"/>
            <a:ext cx="273344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(100, 32, 100 )</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20895" y="5398518"/>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777372" y="4237635"/>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3345225" y="385678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5170798" y="572437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760725" y="4214883"/>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8129158" y="3895166"/>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420098" y="380710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374549" y="3785401"/>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seq</a:t>
            </a:r>
            <a:endParaRPr lang="ko-KR" altLang="en-US" sz="2400">
              <a:solidFill>
                <a:schemeClr val="tx1"/>
              </a:solidFill>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728187" y="6025317"/>
            <a:ext cx="4602542"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for x in seq: # x = seq[i]</a:t>
            </a:r>
          </a:p>
          <a:p>
            <a:pPr algn="l"/>
            <a:r>
              <a:rPr lang="en-US" altLang="ko-KR" sz="2400">
                <a:solidFill>
                  <a:schemeClr val="tx1"/>
                </a:solidFill>
                <a:latin typeface="Consolas" panose="020B0609020204030204" pitchFamily="49" charset="0"/>
              </a:rPr>
              <a:t>    x.shape</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37062206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6A182A2-B086-4278-9B38-67B62F70DAA3}"/>
                  </a:ext>
                </a:extLst>
              </p:cNvPr>
              <p:cNvSpPr txBox="1"/>
              <p:nvPr/>
            </p:nvSpPr>
            <p:spPr>
              <a:xfrm>
                <a:off x="4436319" y="3124073"/>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436319" y="3124073"/>
                <a:ext cx="454705" cy="345300"/>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422995" y="3098181"/>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5149A-7CA7-4074-9A22-A9E1D7FF2652}"/>
                  </a:ext>
                </a:extLst>
              </p:cNvPr>
              <p:cNvSpPr txBox="1"/>
              <p:nvPr/>
            </p:nvSpPr>
            <p:spPr>
              <a:xfrm>
                <a:off x="1911544" y="1980915"/>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1911544" y="1980915"/>
                <a:ext cx="652294" cy="338554"/>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239718" y="2305522"/>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380979"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 name="타원 6">
            <a:extLst>
              <a:ext uri="{FF2B5EF4-FFF2-40B4-BE49-F238E27FC236}">
                <a16:creationId xmlns:a16="http://schemas.microsoft.com/office/drawing/2014/main" id="{7CB482AE-A724-4186-A180-9E40A1BD765E}"/>
              </a:ext>
            </a:extLst>
          </p:cNvPr>
          <p:cNvSpPr/>
          <p:nvPr/>
        </p:nvSpPr>
        <p:spPr>
          <a:xfrm>
            <a:off x="2118509"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161514"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a:off x="1543790" y="3110285"/>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1760568" y="2736766"/>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1859900" y="3368165"/>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18E753-05B5-4EF6-BCB8-E81F601BA2CC}"/>
                  </a:ext>
                </a:extLst>
              </p:cNvPr>
              <p:cNvSpPr txBox="1"/>
              <p:nvPr/>
            </p:nvSpPr>
            <p:spPr>
              <a:xfrm>
                <a:off x="1493597" y="239146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493597" y="2391466"/>
                <a:ext cx="361421" cy="345300"/>
              </a:xfrm>
              <a:prstGeom prst="rect">
                <a:avLst/>
              </a:prstGeom>
              <a:blipFill>
                <a:blip r:embed="rId4"/>
                <a:stretch>
                  <a:fillRect r="-47458" b="-701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182369" y="29376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FB7F0A-0250-463B-AEAC-268E2CC01227}"/>
                  </a:ext>
                </a:extLst>
              </p:cNvPr>
              <p:cNvSpPr txBox="1"/>
              <p:nvPr/>
            </p:nvSpPr>
            <p:spPr>
              <a:xfrm>
                <a:off x="1543790" y="363327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543790" y="3633270"/>
                <a:ext cx="361421" cy="345300"/>
              </a:xfrm>
              <a:prstGeom prst="rect">
                <a:avLst/>
              </a:prstGeom>
              <a:blipFill>
                <a:blip r:embed="rId5"/>
                <a:stretch>
                  <a:fillRect r="-1667" b="-7018"/>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2872626" y="3101544"/>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E869D3-11C4-4F11-A829-371A2AF64294}"/>
                  </a:ext>
                </a:extLst>
              </p:cNvPr>
              <p:cNvSpPr txBox="1"/>
              <p:nvPr/>
            </p:nvSpPr>
            <p:spPr>
              <a:xfrm>
                <a:off x="2935026" y="312407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2935026" y="3124073"/>
                <a:ext cx="361421" cy="345300"/>
              </a:xfrm>
              <a:prstGeom prst="rect">
                <a:avLst/>
              </a:prstGeom>
              <a:blipFill>
                <a:blip r:embed="rId6"/>
                <a:stretch>
                  <a:fillRect b="-7018"/>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80900"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4F8886-1003-4DDB-B4FE-E925391F25A5}"/>
                  </a:ext>
                </a:extLst>
              </p:cNvPr>
              <p:cNvSpPr txBox="1"/>
              <p:nvPr/>
            </p:nvSpPr>
            <p:spPr>
              <a:xfrm>
                <a:off x="9600614" y="2911334"/>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600614" y="2911334"/>
                <a:ext cx="361421" cy="374075"/>
              </a:xfrm>
              <a:prstGeom prst="rect">
                <a:avLst/>
              </a:prstGeom>
              <a:blipFill>
                <a:blip r:embed="rId7"/>
                <a:stretch>
                  <a:fillRect t="-6557" r="-16949" b="-14754"/>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flipV="1">
            <a:off x="8935017" y="3098372"/>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1199" y="3101544"/>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448173" y="2904547"/>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293804-925F-4E2A-8F85-6B145530DF9E}"/>
                  </a:ext>
                </a:extLst>
              </p:cNvPr>
              <p:cNvSpPr txBox="1"/>
              <p:nvPr/>
            </p:nvSpPr>
            <p:spPr>
              <a:xfrm>
                <a:off x="8200385" y="2902323"/>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200385" y="2902323"/>
                <a:ext cx="655469" cy="345300"/>
              </a:xfrm>
              <a:prstGeom prst="rect">
                <a:avLst/>
              </a:prstGeom>
              <a:blipFill>
                <a:blip r:embed="rId8"/>
                <a:stretch>
                  <a:fillRect l="-4630" r="-5556"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C38CAB-BEF8-480A-8B66-544BBDB1A606}"/>
                  </a:ext>
                </a:extLst>
              </p:cNvPr>
              <p:cNvSpPr txBox="1"/>
              <p:nvPr/>
            </p:nvSpPr>
            <p:spPr>
              <a:xfrm>
                <a:off x="5071563" y="2955378"/>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071563" y="2955378"/>
                <a:ext cx="961162" cy="258975"/>
              </a:xfrm>
              <a:prstGeom prst="rect">
                <a:avLst/>
              </a:prstGeom>
              <a:blipFill>
                <a:blip r:embed="rId9"/>
                <a:stretch>
                  <a:fillRect b="-2381"/>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135096" y="3101544"/>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657083" y="2724867"/>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15632" y="3101544"/>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675116BA-FA70-4F73-9966-FBF6D0CC3E7D}"/>
                  </a:ext>
                </a:extLst>
              </p:cNvPr>
              <p:cNvSpPr/>
              <p:nvPr/>
            </p:nvSpPr>
            <p:spPr>
              <a:xfrm>
                <a:off x="6644633" y="2882243"/>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44633" y="2882243"/>
                <a:ext cx="817230" cy="413520"/>
              </a:xfrm>
              <a:prstGeom prst="rect">
                <a:avLst/>
              </a:prstGeom>
              <a:blipFill>
                <a:blip r:embed="rId10"/>
                <a:stretch>
                  <a:fillRect b="-7353"/>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4909864" y="2460972"/>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1D3BD8-47CB-474E-87C0-501FA60AE0B7}"/>
                  </a:ext>
                </a:extLst>
              </p:cNvPr>
              <p:cNvSpPr txBox="1"/>
              <p:nvPr/>
            </p:nvSpPr>
            <p:spPr>
              <a:xfrm>
                <a:off x="4494399" y="211564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494399" y="2115644"/>
                <a:ext cx="361421" cy="345300"/>
              </a:xfrm>
              <a:prstGeom prst="rect">
                <a:avLst/>
              </a:prstGeom>
              <a:blipFill>
                <a:blip r:embed="rId11"/>
                <a:stretch>
                  <a:fillRect r="-21667" b="-7018"/>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4976990" y="3399456"/>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C68CB4-524A-468E-AEA5-969AE35A08FD}"/>
                  </a:ext>
                </a:extLst>
              </p:cNvPr>
              <p:cNvSpPr txBox="1"/>
              <p:nvPr/>
            </p:nvSpPr>
            <p:spPr>
              <a:xfrm>
                <a:off x="4706314" y="376728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706314" y="3767284"/>
                <a:ext cx="361421" cy="345300"/>
              </a:xfrm>
              <a:prstGeom prst="rect">
                <a:avLst/>
              </a:prstGeom>
              <a:blipFill>
                <a:blip r:embed="rId12"/>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3042BB-5973-408A-8C0D-0C004B7F3382}"/>
                  </a:ext>
                </a:extLst>
              </p:cNvPr>
              <p:cNvSpPr txBox="1"/>
              <p:nvPr/>
            </p:nvSpPr>
            <p:spPr>
              <a:xfrm>
                <a:off x="6161428" y="309409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161428" y="3094091"/>
                <a:ext cx="361421" cy="345300"/>
              </a:xfrm>
              <a:prstGeom prst="rect">
                <a:avLst/>
              </a:prstGeom>
              <a:blipFill>
                <a:blip r:embed="rId13"/>
                <a:stretch>
                  <a:fillRect r="-1695"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E352ED-3702-479D-AD12-0261EF4124E4}"/>
                  </a:ext>
                </a:extLst>
              </p:cNvPr>
              <p:cNvSpPr txBox="1"/>
              <p:nvPr/>
            </p:nvSpPr>
            <p:spPr>
              <a:xfrm>
                <a:off x="7618312" y="309039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8312" y="3090393"/>
                <a:ext cx="361421" cy="345300"/>
              </a:xfrm>
              <a:prstGeom prst="rect">
                <a:avLst/>
              </a:prstGeom>
              <a:blipFill>
                <a:blip r:embed="rId14"/>
                <a:stretch>
                  <a:fillRect r="-10169" b="-7018"/>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141770" y="2813363"/>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162861" y="3383184"/>
            <a:ext cx="10935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858552" y="2137020"/>
            <a:ext cx="106150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(100, 10)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432076" y="3495060"/>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3980423" y="3535978"/>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336141" y="2036052"/>
            <a:ext cx="859531"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493922" y="3955008"/>
            <a:ext cx="62869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17832" y="2060717"/>
            <a:ext cx="79861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8946" y="2671942"/>
            <a:ext cx="83067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306040" y="2754142"/>
            <a:ext cx="83067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545553" y="900072"/>
            <a:ext cx="311174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(32,100,100) =&gt; (100,32,100)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379827" y="1840228"/>
            <a:ext cx="399587" cy="2168104"/>
          </a:xfrm>
          <a:prstGeom prst="bentConnector3">
            <a:avLst>
              <a:gd name="adj1" fmla="val 157209"/>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128139" y="1824770"/>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0043943-521F-4DC2-8D45-62B403127DE9}"/>
                  </a:ext>
                </a:extLst>
              </p:cNvPr>
              <p:cNvSpPr txBox="1"/>
              <p:nvPr/>
            </p:nvSpPr>
            <p:spPr>
              <a:xfrm>
                <a:off x="3393463" y="2072199"/>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393463" y="2072199"/>
                <a:ext cx="583493" cy="390748"/>
              </a:xfrm>
              <a:prstGeom prst="rect">
                <a:avLst/>
              </a:prstGeom>
              <a:blipFill>
                <a:blip r:embed="rId15"/>
                <a:stretch>
                  <a:fillRect b="-3125"/>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915146" y="1016589"/>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how are you</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B4D380A-88E2-483A-9AE1-08006F397019}"/>
                  </a:ext>
                </a:extLst>
              </p:cNvPr>
              <p:cNvSpPr txBox="1"/>
              <p:nvPr/>
            </p:nvSpPr>
            <p:spPr>
              <a:xfrm>
                <a:off x="7838964" y="1365387"/>
                <a:ext cx="361421" cy="39401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1800" i="1">
                              <a:solidFill>
                                <a:srgbClr val="000000"/>
                              </a:solidFill>
                              <a:latin typeface="Cambria Math" panose="02040503050406030204" pitchFamily="18" charset="0"/>
                            </a:rPr>
                            <m:t>x</m:t>
                          </m:r>
                        </m:e>
                        <m:sub>
                          <m:r>
                            <m:rPr>
                              <m:sty m:val="p"/>
                            </m:rPr>
                            <a:rPr lang="en-US" altLang="ko-KR" sz="1800" i="1">
                              <a:solidFill>
                                <a:srgbClr val="000000"/>
                              </a:solidFill>
                              <a:latin typeface="Cambria Math" panose="02040503050406030204" pitchFamily="18" charset="0"/>
                            </a:rPr>
                            <m:t>p</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838964" y="1365387"/>
                <a:ext cx="361421" cy="394019"/>
              </a:xfrm>
              <a:prstGeom prst="rect">
                <a:avLst/>
              </a:prstGeom>
              <a:blipFill>
                <a:blip r:embed="rId16"/>
                <a:stretch>
                  <a:fillRect r="-5085"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6912823-0B37-4E39-ABFF-DE50123E6788}"/>
                  </a:ext>
                </a:extLst>
              </p:cNvPr>
              <p:cNvSpPr txBox="1"/>
              <p:nvPr/>
            </p:nvSpPr>
            <p:spPr>
              <a:xfrm>
                <a:off x="7093189" y="1372855"/>
                <a:ext cx="361421" cy="39401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1800" i="1">
                              <a:solidFill>
                                <a:srgbClr val="000000"/>
                              </a:solidFill>
                              <a:latin typeface="Cambria Math" panose="02040503050406030204" pitchFamily="18" charset="0"/>
                            </a:rPr>
                            <m:t>x</m:t>
                          </m:r>
                        </m:e>
                        <m:sub>
                          <m:r>
                            <m:rPr>
                              <m:sty m:val="p"/>
                            </m:rPr>
                            <a:rPr lang="en-US" altLang="ko-KR" sz="1800" i="1">
                              <a:solidFill>
                                <a:srgbClr val="000000"/>
                              </a:solidFill>
                              <a:latin typeface="Cambria Math" panose="02040503050406030204" pitchFamily="18" charset="0"/>
                            </a:rPr>
                            <m:t>p</m:t>
                          </m:r>
                          <m:r>
                            <m:rPr>
                              <m:sty m:val="p"/>
                            </m:rPr>
                            <a:rPr lang="en-US" altLang="ko-KR" sz="1800" i="1" smtClean="0">
                              <a:solidFill>
                                <a:srgbClr val="000000"/>
                              </a:solidFill>
                              <a:latin typeface="Cambria Math" panose="02040503050406030204" pitchFamily="18" charset="0"/>
                            </a:rPr>
                            <m:t>p</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7093189" y="1372855"/>
                <a:ext cx="361421" cy="394019"/>
              </a:xfrm>
              <a:prstGeom prst="rect">
                <a:avLst/>
              </a:prstGeom>
              <a:blipFill>
                <a:blip r:embed="rId17"/>
                <a:stretch>
                  <a:fillRect r="-33898" b="-4615"/>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479198" y="1361382"/>
            <a:ext cx="36142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Tree>
    <p:extLst>
      <p:ext uri="{BB962C8B-B14F-4D97-AF65-F5344CB8AC3E}">
        <p14:creationId xmlns:p14="http://schemas.microsoft.com/office/powerpoint/2010/main" val="31370220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self.h = [np.zeros((x.shape[0], self.n_cells))] </a:t>
            </a:r>
          </a:p>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174984" y="3122754"/>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self.h</a:t>
            </a:r>
            <a:endParaRPr lang="ko-KR" altLang="en-US" sz="24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604872" y="3650247"/>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81EACAC7-DA6A-4E9F-94C0-4402107BC2D4}"/>
              </a:ext>
            </a:extLst>
          </p:cNvPr>
          <p:cNvGrpSpPr/>
          <p:nvPr/>
        </p:nvGrpSpPr>
        <p:grpSpPr>
          <a:xfrm>
            <a:off x="1851240" y="3419821"/>
            <a:ext cx="970498" cy="96824"/>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Consolas" panose="020B0609020204030204" pitchFamily="49" charset="0"/>
                </a:rPr>
                <a:t>0</a:t>
              </a:r>
              <a:endParaRPr lang="ko-KR" altLang="en-US" sz="9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851240" y="3516645"/>
            <a:ext cx="970498" cy="96824"/>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851240" y="3613469"/>
            <a:ext cx="970498" cy="96824"/>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851240" y="3710293"/>
            <a:ext cx="970498" cy="96824"/>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851240" y="3807117"/>
            <a:ext cx="970498" cy="96824"/>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851240" y="3903940"/>
            <a:ext cx="970498" cy="96824"/>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851240" y="4000764"/>
            <a:ext cx="970498" cy="96824"/>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851240" y="4097588"/>
            <a:ext cx="970498" cy="96824"/>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851240" y="4194411"/>
            <a:ext cx="970498" cy="96824"/>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851240" y="4291235"/>
            <a:ext cx="970498" cy="96824"/>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851240" y="4388059"/>
            <a:ext cx="970498" cy="96824"/>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851240" y="4484883"/>
            <a:ext cx="970498" cy="96824"/>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851240" y="4581707"/>
            <a:ext cx="970498" cy="96824"/>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851240" y="4678530"/>
            <a:ext cx="970498" cy="96824"/>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851240" y="4775354"/>
            <a:ext cx="970498" cy="96824"/>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851240" y="4872178"/>
            <a:ext cx="970498" cy="96824"/>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851240" y="4969001"/>
            <a:ext cx="970498" cy="96824"/>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851240" y="5065825"/>
            <a:ext cx="970498" cy="96824"/>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851240" y="5162649"/>
            <a:ext cx="970498" cy="96824"/>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851240" y="5259473"/>
            <a:ext cx="970498" cy="96824"/>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851240" y="5356297"/>
            <a:ext cx="970498" cy="96824"/>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851240" y="5453120"/>
            <a:ext cx="970498" cy="96824"/>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851240" y="5549944"/>
            <a:ext cx="970498" cy="96824"/>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851240" y="5646768"/>
            <a:ext cx="970498" cy="96824"/>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851240" y="5743591"/>
            <a:ext cx="970498" cy="96824"/>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851240" y="5840415"/>
            <a:ext cx="970498" cy="96824"/>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851240" y="5937239"/>
            <a:ext cx="970498" cy="96824"/>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851240" y="6034063"/>
            <a:ext cx="970498" cy="96824"/>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851240" y="6130887"/>
            <a:ext cx="970498" cy="96824"/>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851240" y="6227710"/>
            <a:ext cx="970498" cy="96824"/>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851240" y="6324534"/>
            <a:ext cx="970498" cy="96824"/>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851240" y="6421358"/>
            <a:ext cx="970498" cy="96824"/>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047057" y="3468233"/>
            <a:ext cx="804183" cy="3699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748437" y="3097413"/>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self.h</a:t>
            </a:r>
            <a:endParaRPr lang="ko-KR" altLang="en-US" sz="24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4178325" y="362490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5220494" y="3624906"/>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662679" y="362490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2" name="연결선: 꺾임 441">
            <a:extLst>
              <a:ext uri="{FF2B5EF4-FFF2-40B4-BE49-F238E27FC236}">
                <a16:creationId xmlns:a16="http://schemas.microsoft.com/office/drawing/2014/main" id="{1934ECD3-5476-4FE6-A052-902E165B335C}"/>
              </a:ext>
            </a:extLst>
          </p:cNvPr>
          <p:cNvCxnSpPr>
            <a:cxnSpLocks/>
            <a:stCxn id="439" idx="3"/>
            <a:endCxn id="440" idx="1"/>
          </p:cNvCxnSpPr>
          <p:nvPr/>
        </p:nvCxnSpPr>
        <p:spPr>
          <a:xfrm>
            <a:off x="4620510" y="3812835"/>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76" name="TextBox 7175">
            <a:extLst>
              <a:ext uri="{FF2B5EF4-FFF2-40B4-BE49-F238E27FC236}">
                <a16:creationId xmlns:a16="http://schemas.microsoft.com/office/drawing/2014/main" id="{B89BAFCF-E0A6-44CE-8AA8-4085E5FE044A}"/>
              </a:ext>
            </a:extLst>
          </p:cNvPr>
          <p:cNvSpPr txBox="1"/>
          <p:nvPr/>
        </p:nvSpPr>
        <p:spPr>
          <a:xfrm>
            <a:off x="5315468" y="3141143"/>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6704848" y="3952352"/>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394367"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603603"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812840"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5022076"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5231313"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440549"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649784"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859021"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6073136"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6282371"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707320" y="4738168"/>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self.b1</a:t>
            </a:r>
            <a:endParaRPr lang="ko-KR" altLang="en-US" sz="2400">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704848" y="3622127"/>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7147033" y="3622127"/>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61" name="연결선: 꺾임 460">
            <a:extLst>
              <a:ext uri="{FF2B5EF4-FFF2-40B4-BE49-F238E27FC236}">
                <a16:creationId xmlns:a16="http://schemas.microsoft.com/office/drawing/2014/main" id="{8332A0E4-650A-46A4-BC23-24A914064516}"/>
              </a:ext>
            </a:extLst>
          </p:cNvPr>
          <p:cNvCxnSpPr>
            <a:cxnSpLocks/>
            <a:endCxn id="459" idx="1"/>
          </p:cNvCxnSpPr>
          <p:nvPr/>
        </p:nvCxnSpPr>
        <p:spPr>
          <a:xfrm>
            <a:off x="6104864" y="3810056"/>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107720" y="969883"/>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91E762-18F0-450B-A4DD-FE0626BBEDEF}"/>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5D91E762-18F0-450B-A4DD-FE0626BBEDEF}"/>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1AAA3B4A-0C26-4008-9CE1-2445CDF6E68F}"/>
              </a:ext>
            </a:extLst>
          </p:cNvPr>
          <p:cNvCxnSpPr>
            <a:cxnSpLocks/>
            <a:stCxn id="8" idx="0"/>
            <a:endCxn id="14"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C27F30B-7693-4AB9-9572-65646EDCCB1B}"/>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949B2-5FBC-4B8E-BA79-E7C63AC8613B}"/>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E5949B2-5FBC-4B8E-BA79-E7C63AC8613B}"/>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690F9A-637C-4F85-ACEC-2F99C0D5D91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5690F9A-637C-4F85-ACEC-2F99C0D5D91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77B83FC-8AA9-454E-A9DC-62033F5D00CD}"/>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E06CF2D7-8772-41A3-B986-B30E53061EE1}"/>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034E6D65-0FDE-4A70-BAD1-ACF4C4C0C9E7}"/>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2295E281-65DB-46FD-BBAF-6276FB3DE353}"/>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FE5EE8B8-D941-42CF-ABA3-A4FCC8D4E178}"/>
              </a:ext>
            </a:extLst>
          </p:cNvPr>
          <p:cNvCxnSpPr>
            <a:cxnSpLocks/>
            <a:stCxn id="21"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5215D1A-47C0-4669-8A0A-C1828EED49B2}"/>
              </a:ext>
            </a:extLst>
          </p:cNvPr>
          <p:cNvCxnSpPr>
            <a:cxnSpLocks/>
            <a:stCxn id="20"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3A921C2-EAEB-4AAB-94FF-C73D080673A7}"/>
              </a:ext>
            </a:extLst>
          </p:cNvPr>
          <p:cNvCxnSpPr>
            <a:cxnSpLocks/>
            <a:endCxn id="14"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96884A-902A-4D0F-AB63-761D0E7CD4A8}"/>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0" name="TextBox 19">
                <a:extLst>
                  <a:ext uri="{FF2B5EF4-FFF2-40B4-BE49-F238E27FC236}">
                    <a16:creationId xmlns:a16="http://schemas.microsoft.com/office/drawing/2014/main" id="{6D96884A-902A-4D0F-AB63-761D0E7CD4A8}"/>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6"/>
                <a:stretch>
                  <a:fillRect r="-47619" b="-3077"/>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7E74AA8-7B7F-4FCB-80A1-699ED0710611}"/>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8EA00F-3B1A-4568-962B-DB87788A861A}"/>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2" name="TextBox 21">
                <a:extLst>
                  <a:ext uri="{FF2B5EF4-FFF2-40B4-BE49-F238E27FC236}">
                    <a16:creationId xmlns:a16="http://schemas.microsoft.com/office/drawing/2014/main" id="{D98EA00F-3B1A-4568-962B-DB87788A861A}"/>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587747D6-DEEF-4A41-BD3F-5DA0F5A3E9BA}"/>
              </a:ext>
            </a:extLst>
          </p:cNvPr>
          <p:cNvCxnSpPr>
            <a:cxnSpLocks/>
            <a:stCxn id="14" idx="6"/>
            <a:endCxn id="13"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F9F0F6-F216-40CC-B1A2-D69D4C2F4106}"/>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4" name="TextBox 23">
                <a:extLst>
                  <a:ext uri="{FF2B5EF4-FFF2-40B4-BE49-F238E27FC236}">
                    <a16:creationId xmlns:a16="http://schemas.microsoft.com/office/drawing/2014/main" id="{85F9F0F6-F216-40CC-B1A2-D69D4C2F4106}"/>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A4E7412E-3B95-40EA-9D37-27C0D7878148}"/>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6B0E30-B085-4EDD-AD71-B3FF1B8510AD}"/>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6" name="TextBox 25">
                <a:extLst>
                  <a:ext uri="{FF2B5EF4-FFF2-40B4-BE49-F238E27FC236}">
                    <a16:creationId xmlns:a16="http://schemas.microsoft.com/office/drawing/2014/main" id="{406B0E30-B085-4EDD-AD71-B3FF1B8510AD}"/>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9"/>
                <a:stretch>
                  <a:fillRect l="-1587" t="-3947" r="-20635" b="-10526"/>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22927B27-C303-40C2-818B-3353A986516F}"/>
              </a:ext>
            </a:extLst>
          </p:cNvPr>
          <p:cNvCxnSpPr>
            <a:cxnSpLocks/>
            <a:stCxn id="25" idx="6"/>
            <a:endCxn id="26"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2118CBE-2EFF-4BC3-BFF2-66384B28F5FC}"/>
              </a:ext>
            </a:extLst>
          </p:cNvPr>
          <p:cNvCxnSpPr>
            <a:cxnSpLocks/>
            <a:stCxn id="33" idx="6"/>
            <a:endCxn id="25"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FCE7F48-0C41-4314-A724-14139D3702F5}"/>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B01976-1FCA-440C-9D05-75A9565CE491}"/>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E5B01976-1FCA-440C-9D05-75A9565CE491}"/>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E92FB1-2954-4FAC-9225-528749140DE5}"/>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DCE92FB1-2954-4FAC-9225-528749140DE5}"/>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47CDA7F-B63F-490B-9630-06E3A5984687}"/>
              </a:ext>
            </a:extLst>
          </p:cNvPr>
          <p:cNvCxnSpPr>
            <a:cxnSpLocks/>
            <a:stCxn id="13" idx="6"/>
            <a:endCxn id="15"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596BCE95-8733-46B9-813B-29A8301D1034}"/>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4" name="직선 화살표 연결선 33">
            <a:extLst>
              <a:ext uri="{FF2B5EF4-FFF2-40B4-BE49-F238E27FC236}">
                <a16:creationId xmlns:a16="http://schemas.microsoft.com/office/drawing/2014/main" id="{0C0AECEA-2C35-4517-B5D9-CAE22276583A}"/>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C25EE198-4CC7-4912-A713-89B9C61F2287}"/>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5" name="직사각형 34">
                <a:extLst>
                  <a:ext uri="{FF2B5EF4-FFF2-40B4-BE49-F238E27FC236}">
                    <a16:creationId xmlns:a16="http://schemas.microsoft.com/office/drawing/2014/main" id="{C25EE198-4CC7-4912-A713-89B9C61F2287}"/>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F511ED8-41AC-448A-8C62-70AC41D200E9}"/>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78F432E-1946-4DC8-9C16-ABE4F36ED44F}"/>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7" name="TextBox 36">
                <a:extLst>
                  <a:ext uri="{FF2B5EF4-FFF2-40B4-BE49-F238E27FC236}">
                    <a16:creationId xmlns:a16="http://schemas.microsoft.com/office/drawing/2014/main" id="{078F432E-1946-4DC8-9C16-ABE4F36ED44F}"/>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3"/>
                <a:stretch>
                  <a:fillRect r="-23438" b="-3030"/>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C6D3A9A2-9EE9-4BC0-95B7-3EDDD8F331F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05166F-2419-457A-B1F0-1E8583F8FCA4}"/>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8C05166F-2419-457A-B1F0-1E8583F8FCA4}"/>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7AC104-BB14-452F-976C-475425B015D9}"/>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0" name="TextBox 39">
                <a:extLst>
                  <a:ext uri="{FF2B5EF4-FFF2-40B4-BE49-F238E27FC236}">
                    <a16:creationId xmlns:a16="http://schemas.microsoft.com/office/drawing/2014/main" id="{5E7AC104-BB14-452F-976C-475425B015D9}"/>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5"/>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AC461DE-533F-4F6F-BCE6-7676F740829A}"/>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2AC461DE-533F-4F6F-BCE6-7676F740829A}"/>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6"/>
                <a:stretch>
                  <a:fillRect r="-10938" b="-3030"/>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A9D10FB-656E-488F-A452-2F75827255D0}"/>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420230-E2F5-4C99-B3DB-DDF206F803ED}"/>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4" name="TextBox 43">
            <a:extLst>
              <a:ext uri="{FF2B5EF4-FFF2-40B4-BE49-F238E27FC236}">
                <a16:creationId xmlns:a16="http://schemas.microsoft.com/office/drawing/2014/main" id="{8334A9EE-6C12-4903-934C-7BC43BEE1BC2}"/>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1A3974-81E4-4230-BD5F-B17459717178}"/>
                  </a:ext>
                </a:extLst>
              </p:cNvPr>
              <p:cNvSpPr txBox="1"/>
              <p:nvPr/>
            </p:nvSpPr>
            <p:spPr>
              <a:xfrm>
                <a:off x="6225250" y="4147919"/>
                <a:ext cx="1650901"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5" name="TextBox 44">
                <a:extLst>
                  <a:ext uri="{FF2B5EF4-FFF2-40B4-BE49-F238E27FC236}">
                    <a16:creationId xmlns:a16="http://schemas.microsoft.com/office/drawing/2014/main" id="{351A3974-81E4-4230-BD5F-B17459717178}"/>
                  </a:ext>
                </a:extLst>
              </p:cNvPr>
              <p:cNvSpPr txBox="1">
                <a:spLocks noRot="1" noChangeAspect="1" noMove="1" noResize="1" noEditPoints="1" noAdjustHandles="1" noChangeArrowheads="1" noChangeShapeType="1" noTextEdit="1"/>
              </p:cNvSpPr>
              <p:nvPr/>
            </p:nvSpPr>
            <p:spPr>
              <a:xfrm>
                <a:off x="6225250" y="4147919"/>
                <a:ext cx="1650901" cy="57201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1F3F8016-C248-49D8-9F77-D27987BF326F}"/>
              </a:ext>
            </a:extLst>
          </p:cNvPr>
          <p:cNvCxnSpPr>
            <a:stCxn id="44"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FB9C93-AF6E-453D-BF9F-D407E906A0BF}"/>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88FB9C93-AF6E-453D-BF9F-D407E906A0BF}"/>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8"/>
                <a:stretch>
                  <a:fillRect b="-962"/>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1109871-E58E-4EF8-9F9E-7BAC1C30A44C}"/>
              </a:ext>
            </a:extLst>
          </p:cNvPr>
          <p:cNvCxnSpPr>
            <a:cxnSpLocks/>
            <a:stCxn id="40" idx="0"/>
            <a:endCxn id="37"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4407BDF-4589-42D8-A21F-57B89C80A391}"/>
              </a:ext>
            </a:extLst>
          </p:cNvPr>
          <p:cNvCxnSpPr>
            <a:cxnSpLocks/>
            <a:stCxn id="40" idx="2"/>
            <a:endCxn id="39"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7B1B14F-EA07-406C-9973-8E45E22774B0}"/>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27B1B14F-EA07-406C-9973-8E45E22774B0}"/>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EC7BEC-516F-446F-A50F-166878F95AD6}"/>
                  </a:ext>
                </a:extLst>
              </p:cNvPr>
              <p:cNvSpPr txBox="1"/>
              <p:nvPr/>
            </p:nvSpPr>
            <p:spPr>
              <a:xfrm>
                <a:off x="2459690" y="5128688"/>
                <a:ext cx="350153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A4EC7BEC-516F-446F-A50F-166878F95AD6}"/>
                  </a:ext>
                </a:extLst>
              </p:cNvPr>
              <p:cNvSpPr txBox="1">
                <a:spLocks noRot="1" noChangeAspect="1" noMove="1" noResize="1" noEditPoints="1" noAdjustHandles="1" noChangeArrowheads="1" noChangeShapeType="1" noTextEdit="1"/>
              </p:cNvSpPr>
              <p:nvPr/>
            </p:nvSpPr>
            <p:spPr>
              <a:xfrm>
                <a:off x="2459690" y="5128688"/>
                <a:ext cx="3501535" cy="635559"/>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331977-EC43-427A-BBB8-962FF78B0EE5}"/>
                  </a:ext>
                </a:extLst>
              </p:cNvPr>
              <p:cNvSpPr txBox="1"/>
              <p:nvPr/>
            </p:nvSpPr>
            <p:spPr>
              <a:xfrm>
                <a:off x="2447025" y="5922433"/>
                <a:ext cx="3352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2" name="TextBox 51">
                <a:extLst>
                  <a:ext uri="{FF2B5EF4-FFF2-40B4-BE49-F238E27FC236}">
                    <a16:creationId xmlns:a16="http://schemas.microsoft.com/office/drawing/2014/main" id="{EE331977-EC43-427A-BBB8-962FF78B0EE5}"/>
                  </a:ext>
                </a:extLst>
              </p:cNvPr>
              <p:cNvSpPr txBox="1">
                <a:spLocks noRot="1" noChangeAspect="1" noMove="1" noResize="1" noEditPoints="1" noAdjustHandles="1" noChangeArrowheads="1" noChangeShapeType="1" noTextEdit="1"/>
              </p:cNvSpPr>
              <p:nvPr/>
            </p:nvSpPr>
            <p:spPr>
              <a:xfrm>
                <a:off x="2447025" y="5922433"/>
                <a:ext cx="3352328" cy="635559"/>
              </a:xfrm>
              <a:prstGeom prst="rect">
                <a:avLst/>
              </a:prstGeom>
              <a:blipFill>
                <a:blip r:embed="rId21"/>
                <a:stretch>
                  <a:fillRect/>
                </a:stretch>
              </a:blipFill>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id="{0E34F9E9-BF6C-43EB-BD9C-EBAA72863187}"/>
              </a:ext>
            </a:extLst>
          </p:cNvPr>
          <p:cNvGrpSpPr/>
          <p:nvPr/>
        </p:nvGrpSpPr>
        <p:grpSpPr>
          <a:xfrm>
            <a:off x="-1329190" y="4463020"/>
            <a:ext cx="2899094" cy="1007810"/>
            <a:chOff x="-1329191" y="4129672"/>
            <a:chExt cx="3881967" cy="1349486"/>
          </a:xfrm>
        </p:grpSpPr>
        <p:sp>
          <p:nvSpPr>
            <p:cNvPr id="53" name="TextBox 52">
              <a:extLst>
                <a:ext uri="{FF2B5EF4-FFF2-40B4-BE49-F238E27FC236}">
                  <a16:creationId xmlns:a16="http://schemas.microsoft.com/office/drawing/2014/main" id="{67A20339-6591-4C4F-B069-AB491836D96B}"/>
                </a:ext>
              </a:extLst>
            </p:cNvPr>
            <p:cNvSpPr txBox="1"/>
            <p:nvPr/>
          </p:nvSpPr>
          <p:spPr>
            <a:xfrm>
              <a:off x="-1329191" y="4129672"/>
              <a:ext cx="1264697" cy="494546"/>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self.h</a:t>
              </a:r>
              <a:endParaRPr lang="ko-KR" altLang="en-US" sz="1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3713E804-96B2-4CD4-8AFD-E343F07FA31E}"/>
                </a:ext>
              </a:extLst>
            </p:cNvPr>
            <p:cNvSpPr/>
            <p:nvPr/>
          </p:nvSpPr>
          <p:spPr>
            <a:xfrm>
              <a:off x="-899303" y="4657165"/>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3424B8A-960E-4AFD-AC75-05F2DE83D8B4}"/>
                </a:ext>
              </a:extLst>
            </p:cNvPr>
            <p:cNvSpPr/>
            <p:nvPr/>
          </p:nvSpPr>
          <p:spPr>
            <a:xfrm>
              <a:off x="142866" y="4657165"/>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A603C4-EABB-4887-82CF-AFCCEBD1339A}"/>
                </a:ext>
              </a:extLst>
            </p:cNvPr>
            <p:cNvSpPr/>
            <p:nvPr/>
          </p:nvSpPr>
          <p:spPr>
            <a:xfrm>
              <a:off x="585051" y="4657165"/>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7" name="연결선: 꺾임 56">
              <a:extLst>
                <a:ext uri="{FF2B5EF4-FFF2-40B4-BE49-F238E27FC236}">
                  <a16:creationId xmlns:a16="http://schemas.microsoft.com/office/drawing/2014/main" id="{F2555B40-5EA5-445F-9A1C-477E4E4AE9A9}"/>
                </a:ext>
              </a:extLst>
            </p:cNvPr>
            <p:cNvCxnSpPr>
              <a:cxnSpLocks/>
              <a:stCxn id="54" idx="3"/>
              <a:endCxn id="55" idx="1"/>
            </p:cNvCxnSpPr>
            <p:nvPr/>
          </p:nvCxnSpPr>
          <p:spPr>
            <a:xfrm>
              <a:off x="-457118" y="4845094"/>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07001A-0459-4AAD-B535-4CF45DA82743}"/>
                </a:ext>
              </a:extLst>
            </p:cNvPr>
            <p:cNvSpPr txBox="1"/>
            <p:nvPr/>
          </p:nvSpPr>
          <p:spPr>
            <a:xfrm>
              <a:off x="237838" y="4173402"/>
              <a:ext cx="755986" cy="494546"/>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3A4DE0D9-F20C-4F38-878C-73F841F3E786}"/>
                </a:ext>
              </a:extLst>
            </p:cNvPr>
            <p:cNvSpPr txBox="1"/>
            <p:nvPr/>
          </p:nvSpPr>
          <p:spPr>
            <a:xfrm>
              <a:off x="1627220" y="4984612"/>
              <a:ext cx="925556" cy="494546"/>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5E164C8-3E53-487E-8809-595982F5DBBE}"/>
                </a:ext>
              </a:extLst>
            </p:cNvPr>
            <p:cNvSpPr/>
            <p:nvPr/>
          </p:nvSpPr>
          <p:spPr>
            <a:xfrm>
              <a:off x="1627220" y="4654386"/>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451CF7D-B422-4887-9B5D-A04CE4996F03}"/>
                </a:ext>
              </a:extLst>
            </p:cNvPr>
            <p:cNvSpPr/>
            <p:nvPr/>
          </p:nvSpPr>
          <p:spPr>
            <a:xfrm>
              <a:off x="2069405" y="465438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2" name="연결선: 꺾임 61">
              <a:extLst>
                <a:ext uri="{FF2B5EF4-FFF2-40B4-BE49-F238E27FC236}">
                  <a16:creationId xmlns:a16="http://schemas.microsoft.com/office/drawing/2014/main" id="{E245D678-0BE5-4AA3-806C-BDE6C4121F96}"/>
                </a:ext>
              </a:extLst>
            </p:cNvPr>
            <p:cNvCxnSpPr>
              <a:cxnSpLocks/>
              <a:endCxn id="60" idx="1"/>
            </p:cNvCxnSpPr>
            <p:nvPr/>
          </p:nvCxnSpPr>
          <p:spPr>
            <a:xfrm>
              <a:off x="1027236" y="4842315"/>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E52299AE-746D-4606-B4F4-9AB4403522B0}"/>
              </a:ext>
            </a:extLst>
          </p:cNvPr>
          <p:cNvSpPr txBox="1"/>
          <p:nvPr/>
        </p:nvSpPr>
        <p:spPr>
          <a:xfrm>
            <a:off x="7036432" y="4656675"/>
            <a:ext cx="476412"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04400148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833989" y="976146"/>
            <a:ext cx="8143933"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err</a:t>
            </a:r>
            <a:r>
              <a:rPr lang="en-US" altLang="ko-KR" err="1">
                <a:solidFill>
                  <a:schemeClr val="tx1"/>
                </a:solidFill>
                <a:latin typeface="Consolas" panose="020B0609020204030204" pitchFamily="49" charset="0"/>
              </a:rPr>
              <a:t>_to_cell</a:t>
            </a:r>
            <a:r>
              <a:rPr lang="en-US" altLang="ko-KR">
                <a:solidFill>
                  <a:schemeClr val="tx1"/>
                </a:solidFill>
                <a:latin typeface="Consolas" panose="020B0609020204030204" pitchFamily="49" charset="0"/>
              </a:rPr>
              <a:t> = np.dot(err, self.w2.T) * (1 - </a:t>
            </a:r>
            <a:r>
              <a:rPr lang="en-US" altLang="ko-KR" err="1">
                <a:solidFill>
                  <a:schemeClr val="tx1"/>
                </a:solidFill>
                <a:latin typeface="Consolas" panose="020B0609020204030204" pitchFamily="49" charset="0"/>
              </a:rPr>
              <a:t>self.h</a:t>
            </a:r>
            <a:r>
              <a:rPr lang="en-US" altLang="ko-KR">
                <a:solidFill>
                  <a:schemeClr val="tx1"/>
                </a:solidFill>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B92093-5773-4436-B708-E77A54528CC2}"/>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74B92093-5773-4436-B708-E77A54528CC2}"/>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94B46E92-D218-419D-BAEC-3F63075F1B35}"/>
              </a:ext>
            </a:extLst>
          </p:cNvPr>
          <p:cNvCxnSpPr>
            <a:cxnSpLocks/>
            <a:stCxn id="8" idx="0"/>
            <a:endCxn id="14"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116D0E79-4186-45B9-BBF2-E5ABB04679D8}"/>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0C62A8-2969-4C66-85FC-2280AD4D3939}"/>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A0C62A8-2969-4C66-85FC-2280AD4D3939}"/>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8876C7-6101-409A-8845-15A0C9F55EC9}"/>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i="1">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BF8876C7-6101-409A-8845-15A0C9F55EC9}"/>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4F673760-434A-49E7-9123-A8C34F5AC770}"/>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66EA80EF-3E69-4490-8248-517B37EB7D6C}"/>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DB4DB18C-6BDE-4EEF-AD51-362A20BC5A66}"/>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5FFF50FF-BF53-4E8C-9CD2-D104FDE99316}"/>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FE77EBCF-0595-42E0-BE5C-63ED3DD9CD08}"/>
              </a:ext>
            </a:extLst>
          </p:cNvPr>
          <p:cNvCxnSpPr>
            <a:cxnSpLocks/>
            <a:stCxn id="21"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726AFFD-B7A6-4FDD-8F28-41D2A1D3B906}"/>
              </a:ext>
            </a:extLst>
          </p:cNvPr>
          <p:cNvCxnSpPr>
            <a:cxnSpLocks/>
            <a:stCxn id="20"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2592030-3F04-4CF8-A814-D1599AAC1C69}"/>
              </a:ext>
            </a:extLst>
          </p:cNvPr>
          <p:cNvCxnSpPr>
            <a:cxnSpLocks/>
            <a:endCxn id="14"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4BCD08-19A5-454B-AB70-6B087DBBABA4}"/>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0" name="TextBox 19">
                <a:extLst>
                  <a:ext uri="{FF2B5EF4-FFF2-40B4-BE49-F238E27FC236}">
                    <a16:creationId xmlns:a16="http://schemas.microsoft.com/office/drawing/2014/main" id="{AB4BCD08-19A5-454B-AB70-6B087DBBABA4}"/>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6"/>
                <a:stretch>
                  <a:fillRect r="-47619" b="-3077"/>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8DD51F9E-B4C4-46EF-8B2F-6A37B94DD8A3}"/>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B20A01-2532-43E9-B952-3DCF733724B1}"/>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2" name="TextBox 21">
                <a:extLst>
                  <a:ext uri="{FF2B5EF4-FFF2-40B4-BE49-F238E27FC236}">
                    <a16:creationId xmlns:a16="http://schemas.microsoft.com/office/drawing/2014/main" id="{7CB20A01-2532-43E9-B952-3DCF733724B1}"/>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0A8A2ABF-850B-4617-A740-3D0442DD9CC0}"/>
              </a:ext>
            </a:extLst>
          </p:cNvPr>
          <p:cNvCxnSpPr>
            <a:cxnSpLocks/>
            <a:stCxn id="14" idx="6"/>
            <a:endCxn id="13"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D2A842-5CE5-47E3-95D7-1FBBC25DDDF0}"/>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4" name="TextBox 23">
                <a:extLst>
                  <a:ext uri="{FF2B5EF4-FFF2-40B4-BE49-F238E27FC236}">
                    <a16:creationId xmlns:a16="http://schemas.microsoft.com/office/drawing/2014/main" id="{ADD2A842-5CE5-47E3-95D7-1FBBC25DDDF0}"/>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CE6ABB5A-B462-48A6-B924-6EB4AC5B6BD5}"/>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BB72E9-F378-4750-A314-61F5E4793CFD}"/>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6" name="TextBox 25">
                <a:extLst>
                  <a:ext uri="{FF2B5EF4-FFF2-40B4-BE49-F238E27FC236}">
                    <a16:creationId xmlns:a16="http://schemas.microsoft.com/office/drawing/2014/main" id="{F7BB72E9-F378-4750-A314-61F5E4793CFD}"/>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9"/>
                <a:stretch>
                  <a:fillRect l="-1587" t="-3947" r="-20635" b="-10526"/>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DC72EF62-3652-4B7A-8765-B111C13F9043}"/>
              </a:ext>
            </a:extLst>
          </p:cNvPr>
          <p:cNvCxnSpPr>
            <a:cxnSpLocks/>
            <a:stCxn id="25" idx="6"/>
            <a:endCxn id="26"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8836977-3030-441A-BA69-F7CDB23DD502}"/>
              </a:ext>
            </a:extLst>
          </p:cNvPr>
          <p:cNvCxnSpPr>
            <a:cxnSpLocks/>
            <a:stCxn id="33" idx="6"/>
            <a:endCxn id="25"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4F0A579-1812-4F55-9A7E-B1DDB4FDB9EA}"/>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ADA832-662A-4604-B424-BD7B392444B6}"/>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71ADA832-662A-4604-B424-BD7B392444B6}"/>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2EE441-AED4-41D2-A63C-E55C17B1BD15}"/>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42EE441-AED4-41D2-A63C-E55C17B1BD15}"/>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19FB5F39-F32C-463D-9E92-4850F17D3B24}"/>
              </a:ext>
            </a:extLst>
          </p:cNvPr>
          <p:cNvCxnSpPr>
            <a:cxnSpLocks/>
            <a:stCxn id="13" idx="6"/>
            <a:endCxn id="15"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9AE6C359-FB36-4E67-9920-8BDD68A48673}"/>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4" name="직선 화살표 연결선 33">
            <a:extLst>
              <a:ext uri="{FF2B5EF4-FFF2-40B4-BE49-F238E27FC236}">
                <a16:creationId xmlns:a16="http://schemas.microsoft.com/office/drawing/2014/main" id="{54D698E1-9364-481C-BD43-F9202CCA05CC}"/>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F1F14DCD-795F-44BC-B49E-6B2A620DE6B7}"/>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5" name="직사각형 34">
                <a:extLst>
                  <a:ext uri="{FF2B5EF4-FFF2-40B4-BE49-F238E27FC236}">
                    <a16:creationId xmlns:a16="http://schemas.microsoft.com/office/drawing/2014/main" id="{F1F14DCD-795F-44BC-B49E-6B2A620DE6B7}"/>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4EFB946B-65ED-4A48-8E49-05BB4B2F37C5}"/>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B5C263-2E59-4709-A6B9-D0E9BA1F9E00}"/>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7" name="TextBox 36">
                <a:extLst>
                  <a:ext uri="{FF2B5EF4-FFF2-40B4-BE49-F238E27FC236}">
                    <a16:creationId xmlns:a16="http://schemas.microsoft.com/office/drawing/2014/main" id="{E2B5C263-2E59-4709-A6B9-D0E9BA1F9E00}"/>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3"/>
                <a:stretch>
                  <a:fillRect r="-23438" b="-3030"/>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6ECB77C-D385-43AA-A878-267D0C637E2C}"/>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766C7F-FABE-4373-9FAF-5F271D2F7DF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6E766C7F-FABE-4373-9FAF-5F271D2F7DF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F9127F-CBC3-4661-B100-DBD5022A0817}"/>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0" name="TextBox 39">
                <a:extLst>
                  <a:ext uri="{FF2B5EF4-FFF2-40B4-BE49-F238E27FC236}">
                    <a16:creationId xmlns:a16="http://schemas.microsoft.com/office/drawing/2014/main" id="{10F9127F-CBC3-4661-B100-DBD5022A0817}"/>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5"/>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DAE026C-F645-4298-971F-B965758F6F77}"/>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3DAE026C-F645-4298-971F-B965758F6F77}"/>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6"/>
                <a:stretch>
                  <a:fillRect r="-10938" b="-3030"/>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D83D1353-644D-4560-BA08-1F545D0500A2}"/>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8FEB15-CC08-4C54-917A-52894CF088F6}"/>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4" name="TextBox 43">
            <a:extLst>
              <a:ext uri="{FF2B5EF4-FFF2-40B4-BE49-F238E27FC236}">
                <a16:creationId xmlns:a16="http://schemas.microsoft.com/office/drawing/2014/main" id="{1A1C2F35-14BA-4401-9F51-18C879E76567}"/>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C0B23B-EE74-458E-A273-7223A42E126D}"/>
                  </a:ext>
                </a:extLst>
              </p:cNvPr>
              <p:cNvSpPr txBox="1"/>
              <p:nvPr/>
            </p:nvSpPr>
            <p:spPr>
              <a:xfrm>
                <a:off x="6468913" y="4059161"/>
                <a:ext cx="1599605"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5" name="TextBox 44">
                <a:extLst>
                  <a:ext uri="{FF2B5EF4-FFF2-40B4-BE49-F238E27FC236}">
                    <a16:creationId xmlns:a16="http://schemas.microsoft.com/office/drawing/2014/main" id="{7DC0B23B-EE74-458E-A273-7223A42E126D}"/>
                  </a:ext>
                </a:extLst>
              </p:cNvPr>
              <p:cNvSpPr txBox="1">
                <a:spLocks noRot="1" noChangeAspect="1" noMove="1" noResize="1" noEditPoints="1" noAdjustHandles="1" noChangeArrowheads="1" noChangeShapeType="1" noTextEdit="1"/>
              </p:cNvSpPr>
              <p:nvPr/>
            </p:nvSpPr>
            <p:spPr>
              <a:xfrm>
                <a:off x="6468913" y="4059161"/>
                <a:ext cx="1599605" cy="57201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9C705DC-334A-4C99-A289-D6B60AD9A308}"/>
              </a:ext>
            </a:extLst>
          </p:cNvPr>
          <p:cNvCxnSpPr>
            <a:stCxn id="44"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0D3AD51-5D40-4C57-8437-F424836472EA}"/>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7" name="TextBox 46">
                <a:extLst>
                  <a:ext uri="{FF2B5EF4-FFF2-40B4-BE49-F238E27FC236}">
                    <a16:creationId xmlns:a16="http://schemas.microsoft.com/office/drawing/2014/main" id="{60D3AD51-5D40-4C57-8437-F424836472EA}"/>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F0BE1980-88FD-47D0-B3F4-B1E0B00B3972}"/>
              </a:ext>
            </a:extLst>
          </p:cNvPr>
          <p:cNvCxnSpPr>
            <a:cxnSpLocks/>
            <a:stCxn id="40" idx="2"/>
            <a:endCxn id="6"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E764A6-C881-411D-B0CB-28C56111977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06E764A6-C881-411D-B0CB-28C56111977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2572422" y="5428266"/>
                <a:ext cx="5015604"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2572422" y="5428266"/>
                <a:ext cx="5015604" cy="635559"/>
              </a:xfrm>
              <a:prstGeom prst="rect">
                <a:avLst/>
              </a:prstGeom>
              <a:blipFill>
                <a:blip r:embed="rId20"/>
                <a:stretch>
                  <a:fillRect/>
                </a:stretch>
              </a:blipFill>
            </p:spPr>
            <p:txBody>
              <a:bodyPr/>
              <a:lstStyle/>
              <a:p>
                <a:r>
                  <a:rPr lang="ko-KR" altLang="en-US">
                    <a:noFill/>
                  </a:rPr>
                  <a:t> </a:t>
                </a:r>
              </a:p>
            </p:txBody>
          </p:sp>
        </mc:Fallback>
      </mc:AlternateContent>
      <p:cxnSp>
        <p:nvCxnSpPr>
          <p:cNvPr id="51" name="연결선: 구부러짐 50">
            <a:extLst>
              <a:ext uri="{FF2B5EF4-FFF2-40B4-BE49-F238E27FC236}">
                <a16:creationId xmlns:a16="http://schemas.microsoft.com/office/drawing/2014/main" id="{FD54F5D2-F449-407B-B410-C5C81F950EC3}"/>
              </a:ext>
            </a:extLst>
          </p:cNvPr>
          <p:cNvCxnSpPr>
            <a:cxnSpLocks/>
            <a:stCxn id="6" idx="2"/>
            <a:endCxn id="24"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EDA7D6-A86F-4237-8EDF-C233032BD254}"/>
              </a:ext>
            </a:extLst>
          </p:cNvPr>
          <p:cNvSpPr txBox="1"/>
          <p:nvPr/>
        </p:nvSpPr>
        <p:spPr>
          <a:xfrm>
            <a:off x="5277135" y="5911417"/>
            <a:ext cx="54854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TextBox 52">
            <a:extLst>
              <a:ext uri="{FF2B5EF4-FFF2-40B4-BE49-F238E27FC236}">
                <a16:creationId xmlns:a16="http://schemas.microsoft.com/office/drawing/2014/main" id="{1FD9A845-1575-40DD-AFEC-CD0311B4F859}"/>
              </a:ext>
            </a:extLst>
          </p:cNvPr>
          <p:cNvSpPr txBox="1"/>
          <p:nvPr/>
        </p:nvSpPr>
        <p:spPr>
          <a:xfrm>
            <a:off x="5632262" y="5101619"/>
            <a:ext cx="146386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err_to_cell</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4" name="TextBox 53">
            <a:extLst>
              <a:ext uri="{FF2B5EF4-FFF2-40B4-BE49-F238E27FC236}">
                <a16:creationId xmlns:a16="http://schemas.microsoft.com/office/drawing/2014/main" id="{5F048DD4-27E5-4AA1-B2B9-1E3103229474}"/>
              </a:ext>
            </a:extLst>
          </p:cNvPr>
          <p:cNvSpPr txBox="1"/>
          <p:nvPr/>
        </p:nvSpPr>
        <p:spPr>
          <a:xfrm>
            <a:off x="5635730" y="2787676"/>
            <a:ext cx="8242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5" name="TextBox 54">
            <a:extLst>
              <a:ext uri="{FF2B5EF4-FFF2-40B4-BE49-F238E27FC236}">
                <a16:creationId xmlns:a16="http://schemas.microsoft.com/office/drawing/2014/main" id="{BE190490-E416-4036-B10E-2CEC48FBF3E7}"/>
              </a:ext>
            </a:extLst>
          </p:cNvPr>
          <p:cNvSpPr txBox="1"/>
          <p:nvPr/>
        </p:nvSpPr>
        <p:spPr>
          <a:xfrm>
            <a:off x="5086380" y="6225715"/>
            <a:ext cx="8242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TextBox 55">
            <a:extLst>
              <a:ext uri="{FF2B5EF4-FFF2-40B4-BE49-F238E27FC236}">
                <a16:creationId xmlns:a16="http://schemas.microsoft.com/office/drawing/2014/main" id="{1013EA4E-3DDC-4E4A-A66C-48A4F424066F}"/>
              </a:ext>
            </a:extLst>
          </p:cNvPr>
          <p:cNvSpPr txBox="1"/>
          <p:nvPr/>
        </p:nvSpPr>
        <p:spPr>
          <a:xfrm>
            <a:off x="5820080" y="6224595"/>
            <a:ext cx="201048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(1,10) =&gt; (32,10)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7" name="TextBox 56">
            <a:extLst>
              <a:ext uri="{FF2B5EF4-FFF2-40B4-BE49-F238E27FC236}">
                <a16:creationId xmlns:a16="http://schemas.microsoft.com/office/drawing/2014/main" id="{1A94C3D5-C587-4BEF-A584-446E22E7E1BF}"/>
              </a:ext>
            </a:extLst>
          </p:cNvPr>
          <p:cNvSpPr txBox="1"/>
          <p:nvPr/>
        </p:nvSpPr>
        <p:spPr>
          <a:xfrm>
            <a:off x="255424" y="3479198"/>
            <a:ext cx="1116011"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(32,100)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8" name="TextBox 57">
            <a:extLst>
              <a:ext uri="{FF2B5EF4-FFF2-40B4-BE49-F238E27FC236}">
                <a16:creationId xmlns:a16="http://schemas.microsoft.com/office/drawing/2014/main" id="{D44AB981-8976-4C32-98CB-19FF803DA094}"/>
              </a:ext>
            </a:extLst>
          </p:cNvPr>
          <p:cNvSpPr txBox="1"/>
          <p:nvPr/>
        </p:nvSpPr>
        <p:spPr>
          <a:xfrm>
            <a:off x="255424" y="2281591"/>
            <a:ext cx="108074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9" name="TextBox 58">
            <a:extLst>
              <a:ext uri="{FF2B5EF4-FFF2-40B4-BE49-F238E27FC236}">
                <a16:creationId xmlns:a16="http://schemas.microsoft.com/office/drawing/2014/main" id="{DD7223A6-8B73-4C07-8FCC-2AE846954842}"/>
              </a:ext>
            </a:extLst>
          </p:cNvPr>
          <p:cNvSpPr txBox="1"/>
          <p:nvPr/>
        </p:nvSpPr>
        <p:spPr>
          <a:xfrm>
            <a:off x="1951322" y="3649696"/>
            <a:ext cx="97013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718872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794665" y="1024246"/>
            <a:ext cx="8143933"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a = np.array([1,2,3,4])</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x in a[::-1][:2]:</a:t>
            </a:r>
          </a:p>
          <a:p>
            <a:r>
              <a:rPr lang="en-US" altLang="ko-KR">
                <a:solidFill>
                  <a:schemeClr val="tx1"/>
                </a:solidFill>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95158"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415894"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836630"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257366"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415894"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836630"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257366"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95157"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40572" y="438306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1536506" y="2135266"/>
            <a:ext cx="307327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a[start:end:step]</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1536506" y="2589727"/>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3300792"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3721528"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4142264"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FCE413D-0638-4522-8733-A20B7250D300}"/>
              </a:ext>
            </a:extLst>
          </p:cNvPr>
          <p:cNvSpPr/>
          <p:nvPr/>
        </p:nvSpPr>
        <p:spPr>
          <a:xfrm>
            <a:off x="4563000"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3721528"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4142264"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D5484B-116F-4B92-BCB4-C78905DB6BCE}"/>
              </a:ext>
            </a:extLst>
          </p:cNvPr>
          <p:cNvSpPr/>
          <p:nvPr/>
        </p:nvSpPr>
        <p:spPr>
          <a:xfrm>
            <a:off x="4563000"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3300791"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2852005" y="4496889"/>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1536506" y="3088899"/>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a[::-1][:2]</a:t>
            </a:r>
            <a:endParaRPr lang="ko-KR" altLang="en-US" sz="2400">
              <a:solidFill>
                <a:schemeClr val="tx1"/>
              </a:solidFill>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5168859" y="4488719"/>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5701791"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6122527"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6122527"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5701790"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5710789" y="2312728"/>
            <a:ext cx="4657685"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Truncate 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잘라내어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3254171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794665" y="1024246"/>
            <a:ext cx="8143933"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a = np.array([1,2,3,4])</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x in a[:-1][::-1][:2]:</a:t>
            </a:r>
          </a:p>
          <a:p>
            <a:r>
              <a:rPr lang="en-US" altLang="ko-KR">
                <a:solidFill>
                  <a:schemeClr val="tx1"/>
                </a:solidFill>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95158"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415894"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836630"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257366"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415894"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836630"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257366"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95157"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40572" y="438306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1536506" y="2135266"/>
            <a:ext cx="307327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a[start:end:step]</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1527800" y="3089865"/>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5066399"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5487135"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5907871"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5487135"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5907871"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5066398"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4617612" y="4465790"/>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1527800" y="358903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a[::-1][:2]</a:t>
            </a:r>
            <a:endParaRPr lang="ko-KR" altLang="en-US" sz="2400">
              <a:solidFill>
                <a:schemeClr val="tx1"/>
              </a:solidFill>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6934466" y="4457620"/>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7467398"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7888134"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7888134"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7467397"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5710789" y="2312728"/>
            <a:ext cx="4657685"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Truncate 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잘라내어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32" name="TextBox 31">
            <a:extLst>
              <a:ext uri="{FF2B5EF4-FFF2-40B4-BE49-F238E27FC236}">
                <a16:creationId xmlns:a16="http://schemas.microsoft.com/office/drawing/2014/main" id="{0C2B69AB-B1BC-4C6E-AD2F-13BB497C74BF}"/>
              </a:ext>
            </a:extLst>
          </p:cNvPr>
          <p:cNvSpPr txBox="1"/>
          <p:nvPr/>
        </p:nvSpPr>
        <p:spPr>
          <a:xfrm>
            <a:off x="1536506" y="2617000"/>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41" name="화살표: 오른쪽 40">
            <a:extLst>
              <a:ext uri="{FF2B5EF4-FFF2-40B4-BE49-F238E27FC236}">
                <a16:creationId xmlns:a16="http://schemas.microsoft.com/office/drawing/2014/main" id="{4A8C750A-9BE3-4594-B71B-707FEB93F18A}"/>
              </a:ext>
            </a:extLst>
          </p:cNvPr>
          <p:cNvSpPr/>
          <p:nvPr/>
        </p:nvSpPr>
        <p:spPr>
          <a:xfrm>
            <a:off x="2806384" y="4538681"/>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17DA8F9-BD12-4B12-84CC-32C042C078FC}"/>
              </a:ext>
            </a:extLst>
          </p:cNvPr>
          <p:cNvSpPr/>
          <p:nvPr/>
        </p:nvSpPr>
        <p:spPr>
          <a:xfrm>
            <a:off x="3261436" y="442907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626781C-0C2B-4C97-AA9D-EB907E035080}"/>
              </a:ext>
            </a:extLst>
          </p:cNvPr>
          <p:cNvSpPr/>
          <p:nvPr/>
        </p:nvSpPr>
        <p:spPr>
          <a:xfrm>
            <a:off x="3682172" y="442907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9C0689D-0DFD-487B-8EE5-0E80329A90AC}"/>
              </a:ext>
            </a:extLst>
          </p:cNvPr>
          <p:cNvSpPr/>
          <p:nvPr/>
        </p:nvSpPr>
        <p:spPr>
          <a:xfrm>
            <a:off x="4102908" y="442907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3BDCA98-A395-4015-856F-8939AE726729}"/>
              </a:ext>
            </a:extLst>
          </p:cNvPr>
          <p:cNvSpPr/>
          <p:nvPr/>
        </p:nvSpPr>
        <p:spPr>
          <a:xfrm>
            <a:off x="3682172" y="404761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766DF5D-A3E6-4F9A-8163-2C2A70088E7D}"/>
              </a:ext>
            </a:extLst>
          </p:cNvPr>
          <p:cNvSpPr/>
          <p:nvPr/>
        </p:nvSpPr>
        <p:spPr>
          <a:xfrm>
            <a:off x="4102908" y="404761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957281E-3A38-477E-ACC9-62EA9458C0A5}"/>
              </a:ext>
            </a:extLst>
          </p:cNvPr>
          <p:cNvSpPr/>
          <p:nvPr/>
        </p:nvSpPr>
        <p:spPr>
          <a:xfrm>
            <a:off x="3261435" y="404761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1578109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911258" y="794118"/>
            <a:ext cx="8143933" cy="1384995"/>
          </a:xfrm>
          <a:prstGeom prst="rect">
            <a:avLst/>
          </a:prstGeom>
          <a:solidFill>
            <a:srgbClr val="E2E2F6"/>
          </a:solidFill>
        </p:spPr>
        <p:txBody>
          <a:bodyPr wrap="square">
            <a:spAutoFit/>
          </a:bodyPr>
          <a:lstStyle/>
          <a:p>
            <a:r>
              <a:rPr lang="en-US" altLang="ko-KR" sz="1400">
                <a:solidFill>
                  <a:srgbClr val="FF0000"/>
                </a:solidFill>
                <a:latin typeface="Consolas" panose="020B0609020204030204" pitchFamily="49" charset="0"/>
              </a:rPr>
              <a:t>for x, h in zip(seq[::-1][:10], </a:t>
            </a:r>
            <a:r>
              <a:rPr lang="en-US" altLang="ko-KR" sz="1400" err="1">
                <a:solidFill>
                  <a:srgbClr val="FF0000"/>
                </a:solidFill>
                <a:latin typeface="Consolas" panose="020B0609020204030204" pitchFamily="49" charset="0"/>
              </a:rPr>
              <a:t>self.h</a:t>
            </a:r>
            <a:r>
              <a:rPr lang="en-US" altLang="ko-KR" sz="1400">
                <a:solidFill>
                  <a:srgbClr val="FF0000"/>
                </a:solidFill>
                <a:latin typeface="Consolas" panose="020B0609020204030204" pitchFamily="49" charset="0"/>
              </a:rPr>
              <a:t>[:-1][::-1][:10]):</a:t>
            </a:r>
          </a:p>
          <a:p>
            <a:r>
              <a:rPr lang="en-US" altLang="ko-KR" sz="1400">
                <a:solidFill>
                  <a:schemeClr val="tx1"/>
                </a:solidFill>
                <a:latin typeface="Consolas" panose="020B0609020204030204" pitchFamily="49" charset="0"/>
              </a:rPr>
              <a:t>    w1h_grad += np.dot(</a:t>
            </a:r>
            <a:r>
              <a:rPr lang="en-US" altLang="ko-KR" sz="1400" err="1">
                <a:solidFill>
                  <a:schemeClr val="tx1"/>
                </a:solidFill>
                <a:latin typeface="Consolas" panose="020B0609020204030204" pitchFamily="49" charset="0"/>
              </a:rPr>
              <a:t>h.T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w1x_grad += np.dot(</a:t>
            </a:r>
            <a:r>
              <a:rPr lang="en-US" altLang="ko-KR" sz="1400" err="1">
                <a:solidFill>
                  <a:schemeClr val="tx1"/>
                </a:solidFill>
                <a:latin typeface="Consolas" panose="020B0609020204030204" pitchFamily="49" charset="0"/>
              </a:rPr>
              <a:t>x.T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b1_grad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 axis=0)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이전 타임 스텝의 셀 직전까지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 = np.dot(</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 self.w1h) * (1 - h ** 2)</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687016" y="5662084"/>
                <a:ext cx="4077911" cy="31207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687016" y="5662084"/>
                <a:ext cx="4077911" cy="312073"/>
              </a:xfrm>
              <a:prstGeom prst="rect">
                <a:avLst/>
              </a:prstGeom>
              <a:blipFill>
                <a:blip r:embed="rId3"/>
                <a:stretch>
                  <a:fillRect t="-3922" r="-897" b="-352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13D8C6-6A29-465B-A05D-2BD77E834638}"/>
                  </a:ext>
                </a:extLst>
              </p:cNvPr>
              <p:cNvSpPr txBox="1"/>
              <p:nvPr/>
            </p:nvSpPr>
            <p:spPr>
              <a:xfrm>
                <a:off x="1525870" y="2283215"/>
                <a:ext cx="8064110" cy="4104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𝐻</m:t>
                          </m:r>
                        </m:e>
                        <m:sub>
                          <m:r>
                            <a:rPr lang="en-US" altLang="ko-KR" sz="1800" i="1">
                              <a:solidFill>
                                <a:srgbClr val="FF0000"/>
                              </a:solidFill>
                              <a:latin typeface="Cambria Math" panose="02040503050406030204" pitchFamily="18" charset="0"/>
                            </a:rPr>
                            <m:t>𝑝</m:t>
                          </m:r>
                        </m:sub>
                      </m:sSub>
                      <m:r>
                        <a:rPr lang="en-US" altLang="ko-KR" sz="1800" b="0" i="1" smtClean="0">
                          <a:solidFill>
                            <a:srgbClr val="000000"/>
                          </a:solidFill>
                          <a:latin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𝐻</m:t>
                          </m:r>
                        </m:e>
                        <m:sub>
                          <m:r>
                            <a:rPr lang="en-US" altLang="ko-KR" sz="1800" i="1">
                              <a:solidFill>
                                <a:srgbClr val="FF0000"/>
                              </a:solidFill>
                              <a:latin typeface="Cambria Math" panose="02040503050406030204" pitchFamily="18" charset="0"/>
                            </a:rPr>
                            <m:t>𝑝</m:t>
                          </m:r>
                          <m:r>
                            <a:rPr lang="en-US" altLang="ko-KR" sz="1800" b="0" i="1" smtClean="0">
                              <a:solidFill>
                                <a:srgbClr val="FF0000"/>
                              </a:solidFill>
                              <a:latin typeface="Cambria Math" panose="02040503050406030204" pitchFamily="18" charset="0"/>
                            </a:rPr>
                            <m:t>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smtClean="0">
                          <a:solidFill>
                            <a:srgbClr val="FF0000"/>
                          </a:solidFill>
                          <a:latin typeface="Cambria Math" panose="02040503050406030204" pitchFamily="18" charset="0"/>
                          <a:ea typeface="Cambria Math" panose="02040503050406030204" pitchFamily="18" charset="0"/>
                        </a:rPr>
                        <m:t>⨀</m:t>
                      </m:r>
                      <m:d>
                        <m:dPr>
                          <m:ctrlPr>
                            <a:rPr lang="en-US" altLang="ko-KR" sz="1800" b="0" i="1" smtClean="0">
                              <a:solidFill>
                                <a:srgbClr val="FF0000"/>
                              </a:solidFill>
                              <a:latin typeface="Cambria Math" panose="02040503050406030204" pitchFamily="18" charset="0"/>
                              <a:ea typeface="Cambria Math" panose="02040503050406030204" pitchFamily="18" charset="0"/>
                            </a:rPr>
                          </m:ctrlPr>
                        </m:dPr>
                        <m:e>
                          <m:r>
                            <a:rPr lang="en-US" altLang="ko-KR" sz="18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1800" b="0" i="1" smtClean="0">
                                  <a:solidFill>
                                    <a:srgbClr val="FF0000"/>
                                  </a:solidFill>
                                  <a:latin typeface="Cambria Math" panose="02040503050406030204" pitchFamily="18" charset="0"/>
                                  <a:ea typeface="Cambria Math" panose="02040503050406030204" pitchFamily="18" charset="0"/>
                                </a:rPr>
                              </m:ctrlPr>
                            </m:sSubSupPr>
                            <m:e>
                              <m:r>
                                <a:rPr lang="en-US" altLang="ko-KR" sz="1800" b="0" i="1" smtClean="0">
                                  <a:solidFill>
                                    <a:srgbClr val="FF0000"/>
                                  </a:solidFill>
                                  <a:latin typeface="Cambria Math" panose="02040503050406030204" pitchFamily="18" charset="0"/>
                                  <a:ea typeface="Cambria Math" panose="02040503050406030204" pitchFamily="18" charset="0"/>
                                </a:rPr>
                                <m:t>𝐻</m:t>
                              </m:r>
                            </m:e>
                            <m:sub>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b="0" i="1" smtClean="0">
                                  <a:solidFill>
                                    <a:srgbClr val="FF0000"/>
                                  </a:solidFill>
                                  <a:latin typeface="Cambria Math" panose="02040503050406030204" pitchFamily="18" charset="0"/>
                                  <a:ea typeface="Cambria Math" panose="02040503050406030204" pitchFamily="18" charset="0"/>
                                </a:rPr>
                                <m:t>2</m:t>
                              </m:r>
                            </m:sup>
                          </m:sSubSup>
                        </m:e>
                      </m:d>
                      <m:r>
                        <a:rPr lang="en-US" altLang="ko-KR" sz="1800" b="0" i="1" smtClean="0">
                          <a:solidFill>
                            <a:srgbClr val="000000"/>
                          </a:solidFill>
                          <a:latin typeface="Cambria Math" panose="02040503050406030204" pitchFamily="18" charset="0"/>
                          <a:ea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𝐻</m:t>
                          </m:r>
                        </m:e>
                        <m:sub>
                          <m:r>
                            <a:rPr lang="en-US" altLang="ko-KR" sz="1800" i="1">
                              <a:solidFill>
                                <a:srgbClr val="FF0000"/>
                              </a:solidFill>
                              <a:latin typeface="Cambria Math" panose="02040503050406030204" pitchFamily="18" charset="0"/>
                            </a:rPr>
                            <m:t>𝑝𝑝</m:t>
                          </m:r>
                          <m:r>
                            <a:rPr lang="en-US" altLang="ko-KR" sz="1800" b="0" i="1" smtClean="0">
                              <a:solidFill>
                                <a:srgbClr val="FF0000"/>
                              </a:solidFill>
                              <a:latin typeface="Cambria Math" panose="02040503050406030204" pitchFamily="18" charset="0"/>
                            </a:rPr>
                            <m:t>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i="1">
                          <a:solidFill>
                            <a:srgbClr val="FF0000"/>
                          </a:solidFill>
                          <a:latin typeface="Cambria Math" panose="02040503050406030204" pitchFamily="18" charset="0"/>
                          <a:ea typeface="Cambria Math" panose="02040503050406030204" pitchFamily="18" charset="0"/>
                        </a:rPr>
                        <m:t>⨀</m:t>
                      </m:r>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b="0" i="0" smtClean="0">
                          <a:solidFill>
                            <a:srgbClr val="000000"/>
                          </a:solidFill>
                          <a:latin typeface="Cambria Math" panose="02040503050406030204" pitchFamily="18" charset="0"/>
                          <a:ea typeface="Cambria Math" panose="02040503050406030204" pitchFamily="18" charset="0"/>
                        </a:rPr>
                        <m:t>+</m:t>
                      </m:r>
                      <m:r>
                        <a:rPr lang="en-US" altLang="ko-KR" sz="18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sz="1800"/>
              </a:p>
            </p:txBody>
          </p:sp>
        </mc:Choice>
        <mc:Fallback xmlns="">
          <p:sp>
            <p:nvSpPr>
              <p:cNvPr id="52" name="TextBox 51">
                <a:extLst>
                  <a:ext uri="{FF2B5EF4-FFF2-40B4-BE49-F238E27FC236}">
                    <a16:creationId xmlns:a16="http://schemas.microsoft.com/office/drawing/2014/main" id="{EE13D8C6-6A29-465B-A05D-2BD77E834638}"/>
                  </a:ext>
                </a:extLst>
              </p:cNvPr>
              <p:cNvSpPr txBox="1">
                <a:spLocks noRot="1" noChangeAspect="1" noMove="1" noResize="1" noEditPoints="1" noAdjustHandles="1" noChangeArrowheads="1" noChangeShapeType="1" noTextEdit="1"/>
              </p:cNvSpPr>
              <p:nvPr/>
            </p:nvSpPr>
            <p:spPr>
              <a:xfrm>
                <a:off x="1525870" y="2283215"/>
                <a:ext cx="8064110" cy="410497"/>
              </a:xfrm>
              <a:prstGeom prst="rect">
                <a:avLst/>
              </a:prstGeom>
              <a:blipFill>
                <a:blip r:embed="rId4"/>
                <a:stretch>
                  <a:fillRect b="-29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48DBD4-68CD-4EEC-B5B9-1365AFB1843B}"/>
                  </a:ext>
                </a:extLst>
              </p:cNvPr>
              <p:cNvSpPr txBox="1"/>
              <p:nvPr/>
            </p:nvSpPr>
            <p:spPr>
              <a:xfrm>
                <a:off x="1363185" y="3352191"/>
                <a:ext cx="6967391" cy="410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800" b="0" i="1" u="none" strike="noStrike" kern="1200" cap="none" spc="0" normalizeH="0" baseline="0" noProof="0" smtClean="0">
                          <a:ln>
                            <a:noFill/>
                          </a:ln>
                          <a:solidFill>
                            <a:srgbClr val="FF0000"/>
                          </a:solidFill>
                          <a:effectLst/>
                          <a:uLnTx/>
                          <a:uFillTx/>
                          <a:latin typeface="Cambria Math" panose="02040503050406030204" pitchFamily="18" charset="0"/>
                        </a:rPr>
                        <m:t>𝑋</m:t>
                      </m:r>
                      <m:r>
                        <a:rPr lang="en-US" altLang="ko-KR" sz="1800" b="0" i="1" smtClean="0">
                          <a:solidFill>
                            <a:srgbClr val="000000"/>
                          </a:solidFill>
                          <a:latin typeface="Cambria Math" panose="02040503050406030204" pitchFamily="18" charset="0"/>
                        </a:rPr>
                        <m:t>+</m:t>
                      </m:r>
                      <m:sSub>
                        <m:sSubPr>
                          <m:ctrlPr>
                            <a:rPr lang="en-US" altLang="ko-KR" sz="1800" b="0" i="1" smtClean="0">
                              <a:solidFill>
                                <a:srgbClr val="FF0000"/>
                              </a:solidFill>
                              <a:latin typeface="Cambria Math" panose="02040503050406030204" pitchFamily="18" charset="0"/>
                            </a:rPr>
                          </m:ctrlPr>
                        </m:sSubPr>
                        <m:e>
                          <m:r>
                            <a:rPr lang="en-US" altLang="ko-KR" sz="1800" i="1" smtClean="0">
                              <a:solidFill>
                                <a:srgbClr val="FF0000"/>
                              </a:solidFill>
                              <a:latin typeface="Cambria Math" panose="02040503050406030204" pitchFamily="18" charset="0"/>
                            </a:rPr>
                            <m:t>𝑋</m:t>
                          </m:r>
                        </m:e>
                        <m:sub>
                          <m:r>
                            <a:rPr lang="en-US" altLang="ko-KR" sz="1800" b="0" i="1" smtClean="0">
                              <a:solidFill>
                                <a:srgbClr val="FF0000"/>
                              </a:solidFill>
                              <a:latin typeface="Cambria Math" panose="02040503050406030204" pitchFamily="18" charset="0"/>
                            </a:rPr>
                            <m:t>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smtClean="0">
                          <a:solidFill>
                            <a:srgbClr val="FF0000"/>
                          </a:solidFill>
                          <a:latin typeface="Cambria Math" panose="02040503050406030204" pitchFamily="18" charset="0"/>
                          <a:ea typeface="Cambria Math" panose="02040503050406030204" pitchFamily="18" charset="0"/>
                        </a:rPr>
                        <m:t>⨀</m:t>
                      </m:r>
                      <m:d>
                        <m:dPr>
                          <m:ctrlPr>
                            <a:rPr lang="en-US" altLang="ko-KR" sz="1800" b="0" i="1" smtClean="0">
                              <a:solidFill>
                                <a:srgbClr val="FF0000"/>
                              </a:solidFill>
                              <a:latin typeface="Cambria Math" panose="02040503050406030204" pitchFamily="18" charset="0"/>
                              <a:ea typeface="Cambria Math" panose="02040503050406030204" pitchFamily="18" charset="0"/>
                            </a:rPr>
                          </m:ctrlPr>
                        </m:dPr>
                        <m:e>
                          <m:r>
                            <a:rPr lang="en-US" altLang="ko-KR" sz="18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1800" b="0" i="1" smtClean="0">
                                  <a:solidFill>
                                    <a:srgbClr val="FF0000"/>
                                  </a:solidFill>
                                  <a:latin typeface="Cambria Math" panose="02040503050406030204" pitchFamily="18" charset="0"/>
                                  <a:ea typeface="Cambria Math" panose="02040503050406030204" pitchFamily="18" charset="0"/>
                                </a:rPr>
                              </m:ctrlPr>
                            </m:sSubSupPr>
                            <m:e>
                              <m:r>
                                <a:rPr lang="en-US" altLang="ko-KR" sz="1800" b="0" i="1" smtClean="0">
                                  <a:solidFill>
                                    <a:srgbClr val="FF0000"/>
                                  </a:solidFill>
                                  <a:latin typeface="Cambria Math" panose="02040503050406030204" pitchFamily="18" charset="0"/>
                                  <a:ea typeface="Cambria Math" panose="02040503050406030204" pitchFamily="18" charset="0"/>
                                </a:rPr>
                                <m:t>𝐻</m:t>
                              </m:r>
                            </m:e>
                            <m:sub>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b="0" i="1" smtClean="0">
                                  <a:solidFill>
                                    <a:srgbClr val="FF0000"/>
                                  </a:solidFill>
                                  <a:latin typeface="Cambria Math" panose="02040503050406030204" pitchFamily="18" charset="0"/>
                                  <a:ea typeface="Cambria Math" panose="02040503050406030204" pitchFamily="18" charset="0"/>
                                </a:rPr>
                                <m:t>2</m:t>
                              </m:r>
                            </m:sup>
                          </m:sSubSup>
                        </m:e>
                      </m:d>
                      <m:r>
                        <a:rPr lang="en-US" altLang="ko-KR" sz="1800" b="0" i="1" smtClean="0">
                          <a:solidFill>
                            <a:srgbClr val="000000"/>
                          </a:solidFill>
                          <a:latin typeface="Cambria Math" panose="02040503050406030204" pitchFamily="18" charset="0"/>
                          <a:ea typeface="Cambria Math" panose="02040503050406030204" pitchFamily="18" charset="0"/>
                        </a:rPr>
                        <m:t>+</m:t>
                      </m:r>
                      <m:sSub>
                        <m:sSubPr>
                          <m:ctrlPr>
                            <a:rPr lang="en-US" altLang="ko-KR" sz="1800" b="0" i="1" smtClean="0">
                              <a:solidFill>
                                <a:srgbClr val="FF0000"/>
                              </a:solidFill>
                              <a:latin typeface="Cambria Math" panose="02040503050406030204" pitchFamily="18" charset="0"/>
                              <a:ea typeface="Cambria Math" panose="02040503050406030204" pitchFamily="18" charset="0"/>
                            </a:rPr>
                          </m:ctrlPr>
                        </m:sSubPr>
                        <m:e>
                          <m:r>
                            <a:rPr lang="en-US" altLang="ko-KR" sz="1800" b="0" i="1" smtClean="0">
                              <a:solidFill>
                                <a:srgbClr val="FF0000"/>
                              </a:solidFill>
                              <a:latin typeface="Cambria Math" panose="02040503050406030204" pitchFamily="18" charset="0"/>
                              <a:ea typeface="Cambria Math" panose="02040503050406030204" pitchFamily="18" charset="0"/>
                            </a:rPr>
                            <m:t>𝑋</m:t>
                          </m:r>
                        </m:e>
                        <m:sub>
                          <m:r>
                            <a:rPr lang="en-US" altLang="ko-KR" sz="1800" b="0" i="1" smtClean="0">
                              <a:solidFill>
                                <a:srgbClr val="FF0000"/>
                              </a:solidFill>
                              <a:latin typeface="Cambria Math" panose="02040503050406030204" pitchFamily="18" charset="0"/>
                              <a:ea typeface="Cambria Math" panose="02040503050406030204" pitchFamily="18" charset="0"/>
                            </a:rPr>
                            <m:t>𝑝𝑝</m:t>
                          </m:r>
                        </m:sub>
                      </m:sSub>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i="1">
                          <a:solidFill>
                            <a:srgbClr val="FF0000"/>
                          </a:solidFill>
                          <a:latin typeface="Cambria Math" panose="02040503050406030204" pitchFamily="18" charset="0"/>
                          <a:ea typeface="Cambria Math" panose="02040503050406030204" pitchFamily="18" charset="0"/>
                        </a:rPr>
                        <m:t>⨀</m:t>
                      </m:r>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b="0" i="0" smtClean="0">
                          <a:solidFill>
                            <a:srgbClr val="000000"/>
                          </a:solidFill>
                          <a:latin typeface="Cambria Math" panose="02040503050406030204" pitchFamily="18" charset="0"/>
                          <a:ea typeface="Cambria Math" panose="02040503050406030204" pitchFamily="18" charset="0"/>
                        </a:rPr>
                        <m:t>+</m:t>
                      </m:r>
                      <m:r>
                        <a:rPr lang="en-US" altLang="ko-KR" sz="18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sz="1800"/>
              </a:p>
            </p:txBody>
          </p:sp>
        </mc:Choice>
        <mc:Fallback xmlns="">
          <p:sp>
            <p:nvSpPr>
              <p:cNvPr id="53" name="TextBox 52">
                <a:extLst>
                  <a:ext uri="{FF2B5EF4-FFF2-40B4-BE49-F238E27FC236}">
                    <a16:creationId xmlns:a16="http://schemas.microsoft.com/office/drawing/2014/main" id="{8648DBD4-68CD-4EEC-B5B9-1365AFB1843B}"/>
                  </a:ext>
                </a:extLst>
              </p:cNvPr>
              <p:cNvSpPr txBox="1">
                <a:spLocks noRot="1" noChangeAspect="1" noMove="1" noResize="1" noEditPoints="1" noAdjustHandles="1" noChangeArrowheads="1" noChangeShapeType="1" noTextEdit="1"/>
              </p:cNvSpPr>
              <p:nvPr/>
            </p:nvSpPr>
            <p:spPr>
              <a:xfrm>
                <a:off x="1363185" y="3352191"/>
                <a:ext cx="6967391" cy="410497"/>
              </a:xfrm>
              <a:prstGeom prst="rect">
                <a:avLst/>
              </a:prstGeom>
              <a:blipFill>
                <a:blip r:embed="rId5"/>
                <a:stretch>
                  <a:fillRect b="-298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50A21ACA-CA7A-42BC-B54C-486F9B68C027}"/>
              </a:ext>
            </a:extLst>
          </p:cNvPr>
          <p:cNvSpPr txBox="1"/>
          <p:nvPr/>
        </p:nvSpPr>
        <p:spPr>
          <a:xfrm>
            <a:off x="1940766" y="2670450"/>
            <a:ext cx="443262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(10,32)(32,10) =&gt; (10,10)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5D631362-15A1-4B49-9114-AA7AA92ABD8C}"/>
              </a:ext>
            </a:extLst>
          </p:cNvPr>
          <p:cNvSpPr txBox="1"/>
          <p:nvPr/>
        </p:nvSpPr>
        <p:spPr>
          <a:xfrm>
            <a:off x="1940766" y="3820777"/>
            <a:ext cx="477246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(100,32)(32,10) =&gt; (100,10)</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FF9298E-647B-4C74-AF30-445264DE9D4B}"/>
                  </a:ext>
                </a:extLst>
              </p:cNvPr>
              <p:cNvSpPr txBox="1"/>
              <p:nvPr/>
            </p:nvSpPr>
            <p:spPr>
              <a:xfrm>
                <a:off x="1004157" y="4608126"/>
                <a:ext cx="6967391" cy="410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800" b="0" i="1" u="none" strike="noStrike" kern="1200" cap="none" spc="0" normalizeH="0" baseline="0" noProof="0" smtClean="0">
                          <a:ln>
                            <a:noFill/>
                          </a:ln>
                          <a:solidFill>
                            <a:srgbClr val="FF0000"/>
                          </a:solidFill>
                          <a:effectLst/>
                          <a:uLnTx/>
                          <a:uFillTx/>
                          <a:latin typeface="Cambria Math" panose="02040503050406030204" pitchFamily="18" charset="0"/>
                        </a:rPr>
                        <m:t>1</m:t>
                      </m:r>
                      <m:r>
                        <a:rPr lang="en-US" altLang="ko-KR" sz="1800" b="0" i="1" smtClean="0">
                          <a:solidFill>
                            <a:srgbClr val="000000"/>
                          </a:solidFill>
                          <a:latin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smtClean="0">
                          <a:solidFill>
                            <a:srgbClr val="FF0000"/>
                          </a:solidFill>
                          <a:latin typeface="Cambria Math" panose="02040503050406030204" pitchFamily="18" charset="0"/>
                          <a:ea typeface="Cambria Math" panose="02040503050406030204" pitchFamily="18" charset="0"/>
                        </a:rPr>
                        <m:t>⨀</m:t>
                      </m:r>
                      <m:d>
                        <m:dPr>
                          <m:ctrlPr>
                            <a:rPr lang="en-US" altLang="ko-KR" sz="1800" b="0" i="1" smtClean="0">
                              <a:solidFill>
                                <a:srgbClr val="FF0000"/>
                              </a:solidFill>
                              <a:latin typeface="Cambria Math" panose="02040503050406030204" pitchFamily="18" charset="0"/>
                              <a:ea typeface="Cambria Math" panose="02040503050406030204" pitchFamily="18" charset="0"/>
                            </a:rPr>
                          </m:ctrlPr>
                        </m:dPr>
                        <m:e>
                          <m:r>
                            <a:rPr lang="en-US" altLang="ko-KR" sz="18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1800" b="0" i="1" smtClean="0">
                                  <a:solidFill>
                                    <a:srgbClr val="FF0000"/>
                                  </a:solidFill>
                                  <a:latin typeface="Cambria Math" panose="02040503050406030204" pitchFamily="18" charset="0"/>
                                  <a:ea typeface="Cambria Math" panose="02040503050406030204" pitchFamily="18" charset="0"/>
                                </a:rPr>
                              </m:ctrlPr>
                            </m:sSubSupPr>
                            <m:e>
                              <m:r>
                                <a:rPr lang="en-US" altLang="ko-KR" sz="1800" b="0" i="1" smtClean="0">
                                  <a:solidFill>
                                    <a:srgbClr val="FF0000"/>
                                  </a:solidFill>
                                  <a:latin typeface="Cambria Math" panose="02040503050406030204" pitchFamily="18" charset="0"/>
                                  <a:ea typeface="Cambria Math" panose="02040503050406030204" pitchFamily="18" charset="0"/>
                                </a:rPr>
                                <m:t>𝐻</m:t>
                              </m:r>
                            </m:e>
                            <m:sub>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b="0" i="1" smtClean="0">
                                  <a:solidFill>
                                    <a:srgbClr val="FF0000"/>
                                  </a:solidFill>
                                  <a:latin typeface="Cambria Math" panose="02040503050406030204" pitchFamily="18" charset="0"/>
                                  <a:ea typeface="Cambria Math" panose="02040503050406030204" pitchFamily="18" charset="0"/>
                                </a:rPr>
                                <m:t>2</m:t>
                              </m:r>
                            </m:sup>
                          </m:sSubSup>
                        </m:e>
                      </m:d>
                      <m:r>
                        <a:rPr lang="en-US" altLang="ko-KR" sz="1800" b="0" i="1" smtClean="0">
                          <a:solidFill>
                            <a:srgbClr val="000000"/>
                          </a:solidFill>
                          <a:latin typeface="Cambria Math" panose="02040503050406030204" pitchFamily="18" charset="0"/>
                          <a:ea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i="1">
                          <a:solidFill>
                            <a:srgbClr val="FF0000"/>
                          </a:solidFill>
                          <a:latin typeface="Cambria Math" panose="02040503050406030204" pitchFamily="18" charset="0"/>
                          <a:ea typeface="Cambria Math" panose="02040503050406030204" pitchFamily="18" charset="0"/>
                        </a:rPr>
                        <m:t>⨀</m:t>
                      </m:r>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b="0" i="0" smtClean="0">
                          <a:solidFill>
                            <a:srgbClr val="000000"/>
                          </a:solidFill>
                          <a:latin typeface="Cambria Math" panose="02040503050406030204" pitchFamily="18" charset="0"/>
                          <a:ea typeface="Cambria Math" panose="02040503050406030204" pitchFamily="18" charset="0"/>
                        </a:rPr>
                        <m:t>+</m:t>
                      </m:r>
                      <m:r>
                        <a:rPr lang="en-US" altLang="ko-KR" sz="18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sz="1800"/>
              </a:p>
            </p:txBody>
          </p:sp>
        </mc:Choice>
        <mc:Fallback xmlns="">
          <p:sp>
            <p:nvSpPr>
              <p:cNvPr id="55" name="TextBox 54">
                <a:extLst>
                  <a:ext uri="{FF2B5EF4-FFF2-40B4-BE49-F238E27FC236}">
                    <a16:creationId xmlns:a16="http://schemas.microsoft.com/office/drawing/2014/main" id="{0FF9298E-647B-4C74-AF30-445264DE9D4B}"/>
                  </a:ext>
                </a:extLst>
              </p:cNvPr>
              <p:cNvSpPr txBox="1">
                <a:spLocks noRot="1" noChangeAspect="1" noMove="1" noResize="1" noEditPoints="1" noAdjustHandles="1" noChangeArrowheads="1" noChangeShapeType="1" noTextEdit="1"/>
              </p:cNvSpPr>
              <p:nvPr/>
            </p:nvSpPr>
            <p:spPr>
              <a:xfrm>
                <a:off x="1004157" y="4608126"/>
                <a:ext cx="6967391" cy="410497"/>
              </a:xfrm>
              <a:prstGeom prst="rect">
                <a:avLst/>
              </a:prstGeom>
              <a:blipFill>
                <a:blip r:embed="rId6"/>
                <a:stretch>
                  <a:fillRect b="-2985"/>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8BB01D9E-AD0E-4DF4-9E55-37291969A045}"/>
              </a:ext>
            </a:extLst>
          </p:cNvPr>
          <p:cNvSpPr txBox="1"/>
          <p:nvPr/>
        </p:nvSpPr>
        <p:spPr>
          <a:xfrm>
            <a:off x="1940766" y="5092229"/>
            <a:ext cx="290335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(32,10) =&gt; (10,)</a:t>
            </a:r>
            <a:endParaRPr lang="ko-KR" altLang="en-US" sz="2400">
              <a:solidFill>
                <a:schemeClr val="tx1"/>
              </a:solidFill>
              <a:latin typeface="Consolas" panose="020B0609020204030204" pitchFamily="49" charset="0"/>
            </a:endParaRPr>
          </a:p>
        </p:txBody>
      </p:sp>
      <p:grpSp>
        <p:nvGrpSpPr>
          <p:cNvPr id="57" name="그룹 56">
            <a:extLst>
              <a:ext uri="{FF2B5EF4-FFF2-40B4-BE49-F238E27FC236}">
                <a16:creationId xmlns:a16="http://schemas.microsoft.com/office/drawing/2014/main" id="{5DC1F5E3-DED5-4B97-BD41-971025137960}"/>
              </a:ext>
            </a:extLst>
          </p:cNvPr>
          <p:cNvGrpSpPr/>
          <p:nvPr/>
        </p:nvGrpSpPr>
        <p:grpSpPr>
          <a:xfrm>
            <a:off x="8619482" y="2745742"/>
            <a:ext cx="970498" cy="96824"/>
            <a:chOff x="2591735" y="3931941"/>
            <a:chExt cx="1419956" cy="141665"/>
          </a:xfrm>
        </p:grpSpPr>
        <p:sp>
          <p:nvSpPr>
            <p:cNvPr id="58" name="직사각형 57">
              <a:extLst>
                <a:ext uri="{FF2B5EF4-FFF2-40B4-BE49-F238E27FC236}">
                  <a16:creationId xmlns:a16="http://schemas.microsoft.com/office/drawing/2014/main" id="{8F0B189F-C90F-4F11-AF41-92385A5BDAC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Consolas" panose="020B0609020204030204" pitchFamily="49" charset="0"/>
                </a:rPr>
                <a:t>0</a:t>
              </a:r>
              <a:endParaRPr lang="ko-KR" altLang="en-US" sz="9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0F7BD0-9A2E-4DC4-803B-D3E9000698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0120F46-3422-4366-A208-AD9E5BB73B6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1C20BF-933C-4F36-8503-6FF6184353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45E7AE8-8F86-4FDE-BBCE-740AF01CEE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B50D3F0-A7E0-4F43-9709-420B0C25D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B476A66-4F3B-48AF-994B-113D02813AB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0879E4-054E-4E86-BD42-87219B308B3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08E7BA7-8012-4DFF-8E7B-7E64838145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EE86574-9ABD-4685-A923-DD79F651AE3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68" name="그룹 67">
            <a:extLst>
              <a:ext uri="{FF2B5EF4-FFF2-40B4-BE49-F238E27FC236}">
                <a16:creationId xmlns:a16="http://schemas.microsoft.com/office/drawing/2014/main" id="{5D9D0F46-7817-4259-8FC2-072283E5AB28}"/>
              </a:ext>
            </a:extLst>
          </p:cNvPr>
          <p:cNvGrpSpPr/>
          <p:nvPr/>
        </p:nvGrpSpPr>
        <p:grpSpPr>
          <a:xfrm>
            <a:off x="8619482" y="2842566"/>
            <a:ext cx="970498" cy="96824"/>
            <a:chOff x="2591735" y="3931941"/>
            <a:chExt cx="1419956" cy="141665"/>
          </a:xfrm>
        </p:grpSpPr>
        <p:sp>
          <p:nvSpPr>
            <p:cNvPr id="69" name="직사각형 68">
              <a:extLst>
                <a:ext uri="{FF2B5EF4-FFF2-40B4-BE49-F238E27FC236}">
                  <a16:creationId xmlns:a16="http://schemas.microsoft.com/office/drawing/2014/main" id="{01717F89-CCAF-44BA-AB6F-F5679CD5F24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308E1F6-4069-45C2-83AE-BD6BD07CC63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7D9DB16-C043-4600-A1DB-87C067620D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353EDC8-288F-4C23-8D97-39978160926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352EAE0-F3F7-4A75-9633-14360BA0AFC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411E594-DEAB-4950-AA61-915D063A54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20340F7-FF4B-4D2B-AC92-E80143CAF7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BF7E13DA-0258-4F3A-8DD4-EAC0C195C414}"/>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FF8DBA0-B3C5-46C5-8985-5C4CC984EFB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55C004C-F44F-4A44-B9D1-EF7CAE4485D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5252CFD2-8239-46B3-9136-AE115B172CAA}"/>
              </a:ext>
            </a:extLst>
          </p:cNvPr>
          <p:cNvGrpSpPr/>
          <p:nvPr/>
        </p:nvGrpSpPr>
        <p:grpSpPr>
          <a:xfrm>
            <a:off x="8619482" y="2939390"/>
            <a:ext cx="970498" cy="96824"/>
            <a:chOff x="2591735" y="3931941"/>
            <a:chExt cx="1419956" cy="141665"/>
          </a:xfrm>
        </p:grpSpPr>
        <p:sp>
          <p:nvSpPr>
            <p:cNvPr id="80" name="직사각형 79">
              <a:extLst>
                <a:ext uri="{FF2B5EF4-FFF2-40B4-BE49-F238E27FC236}">
                  <a16:creationId xmlns:a16="http://schemas.microsoft.com/office/drawing/2014/main" id="{61C6CE94-8DC0-46B7-93EF-49B6F6FE16B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D81962F-E004-42EF-BA6C-410E22348F9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6DEF37D-AFEA-4760-AEBE-8C9AFE291A8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0DCD1E2-F992-42B5-83B5-9589A0BC5AE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C5593C9-C577-4104-94D6-F2AFB1065929}"/>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47E8E138-7624-4F88-8BF9-7C646DCA991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834AFF6-6483-43C4-99B2-67135091798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D4C616D-A6BD-4062-BE55-E5F65C6FD8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EAD50C8-1B1A-42FC-9728-DB5F58324B9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148F517-B2E5-434D-836D-1E3C068606B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90" name="그룹 89">
            <a:extLst>
              <a:ext uri="{FF2B5EF4-FFF2-40B4-BE49-F238E27FC236}">
                <a16:creationId xmlns:a16="http://schemas.microsoft.com/office/drawing/2014/main" id="{6F5AA0BE-C649-4EAA-B500-04527066428C}"/>
              </a:ext>
            </a:extLst>
          </p:cNvPr>
          <p:cNvGrpSpPr/>
          <p:nvPr/>
        </p:nvGrpSpPr>
        <p:grpSpPr>
          <a:xfrm>
            <a:off x="8619482" y="3036214"/>
            <a:ext cx="970498" cy="96824"/>
            <a:chOff x="2591735" y="3931941"/>
            <a:chExt cx="1419956" cy="141665"/>
          </a:xfrm>
        </p:grpSpPr>
        <p:sp>
          <p:nvSpPr>
            <p:cNvPr id="91" name="직사각형 90">
              <a:extLst>
                <a:ext uri="{FF2B5EF4-FFF2-40B4-BE49-F238E27FC236}">
                  <a16:creationId xmlns:a16="http://schemas.microsoft.com/office/drawing/2014/main" id="{DA3DEA55-D848-4A06-A5D3-C451AA0798A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467FF99-02A0-4683-8385-F68F6912F18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846A9E4-5715-471E-9E2D-2EA7B2F36C5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025EAD7A-B3A4-43F7-A483-E2E724E9A65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600BBDC2-89CD-4D38-911D-06B8A89A728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F9D5BE3-F828-4321-B874-5B79BB2880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3BF0D7C-0D29-40D7-9F37-3E8D8E614E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0242AD2-E59C-4BA0-B4A6-0494225F36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F1AF745-D1C2-493F-B58A-8B157FE116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9ED20F-F506-4AA2-8322-D8F1EAFADD1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01" name="그룹 100">
            <a:extLst>
              <a:ext uri="{FF2B5EF4-FFF2-40B4-BE49-F238E27FC236}">
                <a16:creationId xmlns:a16="http://schemas.microsoft.com/office/drawing/2014/main" id="{7643DDCA-1398-4795-AEA1-18CC8E739EB4}"/>
              </a:ext>
            </a:extLst>
          </p:cNvPr>
          <p:cNvGrpSpPr/>
          <p:nvPr/>
        </p:nvGrpSpPr>
        <p:grpSpPr>
          <a:xfrm>
            <a:off x="8619482" y="3133038"/>
            <a:ext cx="970498" cy="96824"/>
            <a:chOff x="2591735" y="3931941"/>
            <a:chExt cx="1419956" cy="141665"/>
          </a:xfrm>
        </p:grpSpPr>
        <p:sp>
          <p:nvSpPr>
            <p:cNvPr id="102" name="직사각형 101">
              <a:extLst>
                <a:ext uri="{FF2B5EF4-FFF2-40B4-BE49-F238E27FC236}">
                  <a16:creationId xmlns:a16="http://schemas.microsoft.com/office/drawing/2014/main" id="{DC8C6450-B4DB-43B6-A0B1-E4D34E640DD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FD9EB7E-AF7C-43FD-9D5C-A808F3E62A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571E115-FF5C-428E-8355-511BD9B1FE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BC51911-8781-40B1-93FD-2ECA70D9D9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752E06F-B2A3-47AF-A634-E01F1296F56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911B0FF-0FDA-4D0B-ABDB-433CD3E3A70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119A239-E180-456F-BE79-BC69238555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0BFDEED-8B41-4C5A-93B6-D2555963F59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426EB21-4078-4C18-9621-E83C4AF148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5819FECC-F29C-4966-B581-BB9BC50B40F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12" name="그룹 111">
            <a:extLst>
              <a:ext uri="{FF2B5EF4-FFF2-40B4-BE49-F238E27FC236}">
                <a16:creationId xmlns:a16="http://schemas.microsoft.com/office/drawing/2014/main" id="{812EF369-0EAC-493C-B909-7FECF23FCC20}"/>
              </a:ext>
            </a:extLst>
          </p:cNvPr>
          <p:cNvGrpSpPr/>
          <p:nvPr/>
        </p:nvGrpSpPr>
        <p:grpSpPr>
          <a:xfrm>
            <a:off x="8619482" y="3229861"/>
            <a:ext cx="970498" cy="96824"/>
            <a:chOff x="2591735" y="3931941"/>
            <a:chExt cx="1419956" cy="141665"/>
          </a:xfrm>
        </p:grpSpPr>
        <p:sp>
          <p:nvSpPr>
            <p:cNvPr id="113" name="직사각형 112">
              <a:extLst>
                <a:ext uri="{FF2B5EF4-FFF2-40B4-BE49-F238E27FC236}">
                  <a16:creationId xmlns:a16="http://schemas.microsoft.com/office/drawing/2014/main" id="{26873C2E-8A86-48B4-9B87-1727B3C84D4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E41D55C1-F25A-4E85-B75F-B16DDF2A45A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46040ABE-635A-46FA-82F8-7470F935CE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CE07EEA-401C-4104-919B-40ACC060A7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947B887-31F0-42C5-BDA2-41250F64108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E5E8721-4852-4B00-8841-8894DA792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65720231-1035-48BC-8BA5-4C50269B8C4D}"/>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E012F3B-4491-4749-BB4F-2ED3DBEA5A9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E4BE62E-91F3-46B5-9EB1-ADF92903E1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1DE978E-67BA-4623-BB2E-061A1D1941F4}"/>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1824DEC4-7D5E-4D54-BA7D-9B562FA2C54A}"/>
              </a:ext>
            </a:extLst>
          </p:cNvPr>
          <p:cNvGrpSpPr/>
          <p:nvPr/>
        </p:nvGrpSpPr>
        <p:grpSpPr>
          <a:xfrm>
            <a:off x="8619482" y="3326685"/>
            <a:ext cx="970498" cy="96824"/>
            <a:chOff x="2591735" y="3931941"/>
            <a:chExt cx="1419956" cy="141665"/>
          </a:xfrm>
        </p:grpSpPr>
        <p:sp>
          <p:nvSpPr>
            <p:cNvPr id="124" name="직사각형 123">
              <a:extLst>
                <a:ext uri="{FF2B5EF4-FFF2-40B4-BE49-F238E27FC236}">
                  <a16:creationId xmlns:a16="http://schemas.microsoft.com/office/drawing/2014/main" id="{574CF751-8509-4768-9C8D-BFF27323E05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D3632E0-0DC6-4760-8189-F9018FD6A7E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584EB75-9273-46AA-82C5-6051E3EF13A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656A026-D027-4D74-9857-1BEE1FE457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52BFED7-0F5C-44A5-A80F-A039C29ACF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1C7391-1D10-483A-87F5-3017F90DD82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2E9529F-E904-4AF0-AD98-8B281B082C0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08B85DF-F467-4A0F-93C0-D2C559F2A67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387105-5235-49A9-BF0A-B47B16AB844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6E6511B-AFD6-42B4-B4C8-5FB320E1AE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61CD2ADE-0363-423E-8A16-CB02659060E8}"/>
              </a:ext>
            </a:extLst>
          </p:cNvPr>
          <p:cNvGrpSpPr/>
          <p:nvPr/>
        </p:nvGrpSpPr>
        <p:grpSpPr>
          <a:xfrm>
            <a:off x="8619482" y="3423509"/>
            <a:ext cx="970498" cy="96824"/>
            <a:chOff x="2591735" y="3931941"/>
            <a:chExt cx="1419956" cy="141665"/>
          </a:xfrm>
        </p:grpSpPr>
        <p:sp>
          <p:nvSpPr>
            <p:cNvPr id="135" name="직사각형 134">
              <a:extLst>
                <a:ext uri="{FF2B5EF4-FFF2-40B4-BE49-F238E27FC236}">
                  <a16:creationId xmlns:a16="http://schemas.microsoft.com/office/drawing/2014/main" id="{65CDBF84-B106-44C4-928E-16AA9AE94B2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0221092-6C10-4ACA-ADF3-B9EA43F6CF1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E7A049E-D771-4B61-935F-84C1A6A1FDC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42E804B-C04A-4E1A-B846-AC1DDA4025C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2EDEB77-62EC-41FF-9A5E-3441B2325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A013D15-4941-4906-8E7C-DB55B881BA3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74872D3B-4B62-4C36-9A01-AD5AEDD5440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269A7D9-8EBB-4297-8CDC-021BE2FA23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7B65DD-9786-4047-86F3-8282B37D58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7127B73-9F51-45BA-AD36-46EDC5E12C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45" name="그룹 144">
            <a:extLst>
              <a:ext uri="{FF2B5EF4-FFF2-40B4-BE49-F238E27FC236}">
                <a16:creationId xmlns:a16="http://schemas.microsoft.com/office/drawing/2014/main" id="{99197D6B-C475-47B9-B5F2-855D1E08A792}"/>
              </a:ext>
            </a:extLst>
          </p:cNvPr>
          <p:cNvGrpSpPr/>
          <p:nvPr/>
        </p:nvGrpSpPr>
        <p:grpSpPr>
          <a:xfrm>
            <a:off x="8619482" y="3520332"/>
            <a:ext cx="970498" cy="96824"/>
            <a:chOff x="2591735" y="3931941"/>
            <a:chExt cx="1419956" cy="141665"/>
          </a:xfrm>
        </p:grpSpPr>
        <p:sp>
          <p:nvSpPr>
            <p:cNvPr id="146" name="직사각형 145">
              <a:extLst>
                <a:ext uri="{FF2B5EF4-FFF2-40B4-BE49-F238E27FC236}">
                  <a16:creationId xmlns:a16="http://schemas.microsoft.com/office/drawing/2014/main" id="{2F2E171A-D53C-4FD6-AAB3-B313F67D90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CFB51F9-1A18-4E3E-B639-87FFE657D3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1AD8B78B-F149-41C9-839F-B9F3CD288A0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F5A7B79C-CBA2-4B68-8197-B022E13AFDC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A50F5E80-37AD-4B1C-B97A-4997A9D516E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5A71F95-AA37-4986-BE2A-EAA14DA58D1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EFE3529-6643-4DEE-9D93-81358EC9C53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62035F5-5A08-49A4-9B7E-42C7C945990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DBFB7E9-FE19-4DFD-B6DC-7556CCA9773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B38A709D-6C47-4BD7-A336-3B313C68CEB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56" name="그룹 155">
            <a:extLst>
              <a:ext uri="{FF2B5EF4-FFF2-40B4-BE49-F238E27FC236}">
                <a16:creationId xmlns:a16="http://schemas.microsoft.com/office/drawing/2014/main" id="{AA426026-68DF-4E67-A801-8C511372F946}"/>
              </a:ext>
            </a:extLst>
          </p:cNvPr>
          <p:cNvGrpSpPr/>
          <p:nvPr/>
        </p:nvGrpSpPr>
        <p:grpSpPr>
          <a:xfrm>
            <a:off x="8619482" y="3617156"/>
            <a:ext cx="970498" cy="96824"/>
            <a:chOff x="2591735" y="3931941"/>
            <a:chExt cx="1419956" cy="141665"/>
          </a:xfrm>
        </p:grpSpPr>
        <p:sp>
          <p:nvSpPr>
            <p:cNvPr id="157" name="직사각형 156">
              <a:extLst>
                <a:ext uri="{FF2B5EF4-FFF2-40B4-BE49-F238E27FC236}">
                  <a16:creationId xmlns:a16="http://schemas.microsoft.com/office/drawing/2014/main" id="{5CFD499A-EB22-469C-9536-EB571E28254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B5A1A1C-9E72-45FD-9E0B-7958C14C53B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ADBCE9D-F93B-47A6-A8C5-F800E6500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521BE5F-6B03-4143-A711-7E3824D4CF1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23175834-D5F0-4B67-8A5E-89F1FAA8B77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F5E5DBFA-7664-40D7-8951-4B338631CF5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6CA26F4E-EAAE-4BCE-8474-90F7137F916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53FD0EF-E058-4F18-8D42-C5FD689C983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53917F-D0C6-4FAC-8D14-C959C711BEC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5FFDA-8C77-40C7-8E7A-C27663EF250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626F3282-75FF-4EEF-9DBF-CB6459C6A71C}"/>
              </a:ext>
            </a:extLst>
          </p:cNvPr>
          <p:cNvGrpSpPr/>
          <p:nvPr/>
        </p:nvGrpSpPr>
        <p:grpSpPr>
          <a:xfrm>
            <a:off x="8619482" y="3713980"/>
            <a:ext cx="970498" cy="96824"/>
            <a:chOff x="2591735" y="3931941"/>
            <a:chExt cx="1419956" cy="141665"/>
          </a:xfrm>
        </p:grpSpPr>
        <p:sp>
          <p:nvSpPr>
            <p:cNvPr id="168" name="직사각형 167">
              <a:extLst>
                <a:ext uri="{FF2B5EF4-FFF2-40B4-BE49-F238E27FC236}">
                  <a16:creationId xmlns:a16="http://schemas.microsoft.com/office/drawing/2014/main" id="{667EBEF9-927B-453F-B9B4-4F6295AEBCD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4229BF7-1A89-4092-9725-F33C6D9B4AA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3DC651B-292D-4633-96F8-2D0C4AD51BB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D86ED9A-C4ED-4021-83A7-E84A8B788DE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266DC2-30CC-44A0-B690-912206B4DFC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5DFD495-0D41-4C0D-8A93-FE0DEAF2584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F535CCA-0E51-449E-B4E8-7E90CECDF24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DFA0328-40E4-4AF9-8C80-DE9CE807B2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5DB7F3D-7AC2-4F72-8CF2-57B5E0676CC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7A833F0-A2A7-4C9D-AE63-E647DD7DE33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8" name="그룹 177">
            <a:extLst>
              <a:ext uri="{FF2B5EF4-FFF2-40B4-BE49-F238E27FC236}">
                <a16:creationId xmlns:a16="http://schemas.microsoft.com/office/drawing/2014/main" id="{38508861-879A-4CDE-8225-AFE8C4F9FCA4}"/>
              </a:ext>
            </a:extLst>
          </p:cNvPr>
          <p:cNvGrpSpPr/>
          <p:nvPr/>
        </p:nvGrpSpPr>
        <p:grpSpPr>
          <a:xfrm>
            <a:off x="8619482" y="3810804"/>
            <a:ext cx="970498" cy="96824"/>
            <a:chOff x="2591735" y="3931941"/>
            <a:chExt cx="1419956" cy="141665"/>
          </a:xfrm>
        </p:grpSpPr>
        <p:sp>
          <p:nvSpPr>
            <p:cNvPr id="179" name="직사각형 178">
              <a:extLst>
                <a:ext uri="{FF2B5EF4-FFF2-40B4-BE49-F238E27FC236}">
                  <a16:creationId xmlns:a16="http://schemas.microsoft.com/office/drawing/2014/main" id="{C79EBDC7-5871-4093-B9AA-4FE98ED2EA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AE53293-DEC6-4554-BD7E-525876EA41B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EB2B6C7C-410A-4310-A606-94101A26E81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B3CD2D34-437C-4F18-97B5-8F1127754C5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7F25F4BA-D0B5-48BF-BB6A-D49B8FC63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0CD76E54-1578-4413-8AC0-97DC3794890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AFE9DAD-3840-457D-A423-9A416E382BC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5021453F-C117-4E2A-BC0B-20C4DDB179E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DF9A249-4304-4F00-9CC8-4611A0F5C52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8D6F1EB1-D7F5-4E6F-BE3E-169F6D082B9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89" name="그룹 188">
            <a:extLst>
              <a:ext uri="{FF2B5EF4-FFF2-40B4-BE49-F238E27FC236}">
                <a16:creationId xmlns:a16="http://schemas.microsoft.com/office/drawing/2014/main" id="{0FCCB08F-ACE9-45B3-A85E-2BB9E62291ED}"/>
              </a:ext>
            </a:extLst>
          </p:cNvPr>
          <p:cNvGrpSpPr/>
          <p:nvPr/>
        </p:nvGrpSpPr>
        <p:grpSpPr>
          <a:xfrm>
            <a:off x="8619482" y="3907628"/>
            <a:ext cx="970498" cy="96824"/>
            <a:chOff x="2591735" y="3931941"/>
            <a:chExt cx="1419956" cy="141665"/>
          </a:xfrm>
        </p:grpSpPr>
        <p:sp>
          <p:nvSpPr>
            <p:cNvPr id="190" name="직사각형 189">
              <a:extLst>
                <a:ext uri="{FF2B5EF4-FFF2-40B4-BE49-F238E27FC236}">
                  <a16:creationId xmlns:a16="http://schemas.microsoft.com/office/drawing/2014/main" id="{17B2B195-5354-457C-B25B-32DFE68C469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19F1152-99D8-4082-8609-52F3C973DC6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710BEFB-EB51-4FDA-88DE-FC106177C9A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B712D795-1080-4E37-9A3D-4C43A798C28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A113209F-0709-44E8-B62B-17E7C4AECC4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DA4AD2DF-5651-4BC1-8465-37530712A66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C9F1706-7C3F-4E34-8A0C-6218ADC936D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1AA6E2EB-7515-4246-B923-BEB0DA3EC8BA}"/>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AD68C88C-4F9A-4F95-AFA2-F22E92B7B84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A3DA12E-BC44-4F63-8B79-7546C499A2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CD61B265-D84F-415E-95D2-D7B522559101}"/>
              </a:ext>
            </a:extLst>
          </p:cNvPr>
          <p:cNvGrpSpPr/>
          <p:nvPr/>
        </p:nvGrpSpPr>
        <p:grpSpPr>
          <a:xfrm>
            <a:off x="8619482" y="4004451"/>
            <a:ext cx="970498" cy="96824"/>
            <a:chOff x="2591735" y="3931941"/>
            <a:chExt cx="1419956" cy="141665"/>
          </a:xfrm>
        </p:grpSpPr>
        <p:sp>
          <p:nvSpPr>
            <p:cNvPr id="201" name="직사각형 200">
              <a:extLst>
                <a:ext uri="{FF2B5EF4-FFF2-40B4-BE49-F238E27FC236}">
                  <a16:creationId xmlns:a16="http://schemas.microsoft.com/office/drawing/2014/main" id="{9E467A49-556B-4D29-9A78-8C2E87C2922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2C60D2FE-336E-4C02-8272-FAB30F474C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612A59E-ED33-4B34-982A-11E3666044A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7FD44F2-429D-4A30-9225-B96EE0F96DE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3099E758-DFD0-46A0-9C33-EE1DEE36929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22700FC-F0C0-4A8E-85EF-70DD2887E1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A83EEEE3-71AC-4BA9-8E6D-6C666999E5F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C6E93E07-C1E0-4847-846E-507FE37A4C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AEA1463-DAE3-4FC8-A45B-F262F97DA99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D04ED31D-0F1C-49CE-A05F-4917843727B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11" name="그룹 210">
            <a:extLst>
              <a:ext uri="{FF2B5EF4-FFF2-40B4-BE49-F238E27FC236}">
                <a16:creationId xmlns:a16="http://schemas.microsoft.com/office/drawing/2014/main" id="{CD6BBA78-4FC0-4CCD-BBC5-46F0398B0476}"/>
              </a:ext>
            </a:extLst>
          </p:cNvPr>
          <p:cNvGrpSpPr/>
          <p:nvPr/>
        </p:nvGrpSpPr>
        <p:grpSpPr>
          <a:xfrm>
            <a:off x="8619482" y="4101275"/>
            <a:ext cx="970498" cy="96824"/>
            <a:chOff x="2591735" y="3931941"/>
            <a:chExt cx="1419956" cy="141665"/>
          </a:xfrm>
        </p:grpSpPr>
        <p:sp>
          <p:nvSpPr>
            <p:cNvPr id="212" name="직사각형 211">
              <a:extLst>
                <a:ext uri="{FF2B5EF4-FFF2-40B4-BE49-F238E27FC236}">
                  <a16:creationId xmlns:a16="http://schemas.microsoft.com/office/drawing/2014/main" id="{A209BDC0-8F0E-4587-AEF5-19AE09D7D2C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6785CF1-2C7F-4B32-8A8B-32040884F07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F85893E-377E-4A9A-AF60-4BC5A78AF86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5DA6C51-645C-4A9C-8D63-98895C1FC77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3D49259-3F93-466F-A8F4-6E68B291220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AD0BE2EE-D35D-42A0-881D-25B2807D515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DEB9F2AD-AB98-4FE1-AF43-FEE0402FAF1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C141ACE-3C64-42B8-A55A-7DBBFE77A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E4395DA0-E12A-4DF0-922B-EF93FB97456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22AA1F0-588A-465A-BD82-B9CA70F38A3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22" name="그룹 221">
            <a:extLst>
              <a:ext uri="{FF2B5EF4-FFF2-40B4-BE49-F238E27FC236}">
                <a16:creationId xmlns:a16="http://schemas.microsoft.com/office/drawing/2014/main" id="{D8312FB5-94A5-4F2A-A002-994CDDB81805}"/>
              </a:ext>
            </a:extLst>
          </p:cNvPr>
          <p:cNvGrpSpPr/>
          <p:nvPr/>
        </p:nvGrpSpPr>
        <p:grpSpPr>
          <a:xfrm>
            <a:off x="8619482" y="4198099"/>
            <a:ext cx="970498" cy="96824"/>
            <a:chOff x="2591735" y="3931941"/>
            <a:chExt cx="1419956" cy="141665"/>
          </a:xfrm>
        </p:grpSpPr>
        <p:sp>
          <p:nvSpPr>
            <p:cNvPr id="223" name="직사각형 222">
              <a:extLst>
                <a:ext uri="{FF2B5EF4-FFF2-40B4-BE49-F238E27FC236}">
                  <a16:creationId xmlns:a16="http://schemas.microsoft.com/office/drawing/2014/main" id="{A172DB07-2F91-4EA4-BBBA-88986450476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53D0ABA-F169-4317-96D5-396F11B856F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90D2890-0AA5-4FB7-9139-A41C5ADF3B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B7563D8-D008-48EE-8F9F-1536726F3D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7FBADA6-DF74-438A-BD54-219C6BA7D3A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7260E01-4BD5-429F-906C-F18133DC18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F5704A85-1383-4495-BF89-CBB1081B7F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2F34D56E-B9ED-4CA5-AD48-63C989A86B0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0BFAAC4-90A1-43E8-8F51-B295C5ACF7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421828E-2D8A-4116-8105-F30EB4BD5F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33" name="그룹 232">
            <a:extLst>
              <a:ext uri="{FF2B5EF4-FFF2-40B4-BE49-F238E27FC236}">
                <a16:creationId xmlns:a16="http://schemas.microsoft.com/office/drawing/2014/main" id="{F52296A3-10B3-44B3-9C85-0B12DEB7793F}"/>
              </a:ext>
            </a:extLst>
          </p:cNvPr>
          <p:cNvGrpSpPr/>
          <p:nvPr/>
        </p:nvGrpSpPr>
        <p:grpSpPr>
          <a:xfrm>
            <a:off x="8619482" y="4294922"/>
            <a:ext cx="970498" cy="96824"/>
            <a:chOff x="2591735" y="3931941"/>
            <a:chExt cx="1419956" cy="141665"/>
          </a:xfrm>
        </p:grpSpPr>
        <p:sp>
          <p:nvSpPr>
            <p:cNvPr id="234" name="직사각형 233">
              <a:extLst>
                <a:ext uri="{FF2B5EF4-FFF2-40B4-BE49-F238E27FC236}">
                  <a16:creationId xmlns:a16="http://schemas.microsoft.com/office/drawing/2014/main" id="{9E4F1684-EE43-452B-B189-08B31280D8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5DF4EE9-0F94-4C50-9E25-938EA88DD0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FB08699A-AD41-4792-B005-ACC05BC291A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9ECEEDAF-F327-4A0F-ACE6-030C62A00B1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86322E0C-3FDE-4FDA-997E-E0217EF90EC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C5C551F-773F-4AB6-B979-D2C4BFE3670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2F9F9A9-4018-4AB3-9350-75073B31083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FF280A78-56A8-490F-A345-07E35DEE284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E21E2715-B3BE-48E0-9D10-D59456A1FE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5532FFCC-D4FE-40FD-9B56-4F1CC571AA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19EEE8C2-B3F8-4C46-9006-FF7CFDBA3E0D}"/>
              </a:ext>
            </a:extLst>
          </p:cNvPr>
          <p:cNvGrpSpPr/>
          <p:nvPr/>
        </p:nvGrpSpPr>
        <p:grpSpPr>
          <a:xfrm>
            <a:off x="8619482" y="4391746"/>
            <a:ext cx="970498" cy="96824"/>
            <a:chOff x="2591735" y="3931941"/>
            <a:chExt cx="1419956" cy="141665"/>
          </a:xfrm>
        </p:grpSpPr>
        <p:sp>
          <p:nvSpPr>
            <p:cNvPr id="245" name="직사각형 244">
              <a:extLst>
                <a:ext uri="{FF2B5EF4-FFF2-40B4-BE49-F238E27FC236}">
                  <a16:creationId xmlns:a16="http://schemas.microsoft.com/office/drawing/2014/main" id="{A20F55A3-0677-4D4D-AC06-9188F9C17DD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853EC3A-2B6B-474D-9E36-55608144EDA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DDEB3954-BD06-44CE-AD7A-51B82A2360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9B685A41-C783-46FD-8610-F46862834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AADA8A92-78AD-4B42-86AB-8DC40DEAEBB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9BD56E2B-639B-471A-B5D1-5D0C0D5703D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5AED5063-35D5-4AB0-976E-FE67176923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2C8773C-BA2C-413A-A6DB-99F50481E4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0FC92A65-BFD8-45D9-B39B-ED3ED4DD792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B0312A4-C074-4618-9114-61B8EA8BED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5" name="그룹 254">
            <a:extLst>
              <a:ext uri="{FF2B5EF4-FFF2-40B4-BE49-F238E27FC236}">
                <a16:creationId xmlns:a16="http://schemas.microsoft.com/office/drawing/2014/main" id="{C3D0E08A-2206-47CD-8818-508BD937574C}"/>
              </a:ext>
            </a:extLst>
          </p:cNvPr>
          <p:cNvGrpSpPr/>
          <p:nvPr/>
        </p:nvGrpSpPr>
        <p:grpSpPr>
          <a:xfrm>
            <a:off x="8619482" y="4488570"/>
            <a:ext cx="970498" cy="96824"/>
            <a:chOff x="2591735" y="3931941"/>
            <a:chExt cx="1419956" cy="141665"/>
          </a:xfrm>
        </p:grpSpPr>
        <p:sp>
          <p:nvSpPr>
            <p:cNvPr id="256" name="직사각형 255">
              <a:extLst>
                <a:ext uri="{FF2B5EF4-FFF2-40B4-BE49-F238E27FC236}">
                  <a16:creationId xmlns:a16="http://schemas.microsoft.com/office/drawing/2014/main" id="{7D875BA4-1226-4D5B-B7BC-B37A325F73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3F53D9BF-D2E5-4FE4-8398-4DFB979D895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99155D5-E714-4474-BCF8-B8ABF60C2F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7A049634-AC0F-4541-BEFA-401D39F1E6F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6128E826-5FB6-4C81-9C47-C07D0649D2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9CF3A793-1BD3-4DEB-BE03-78CD8C12E1D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51ED0AF-A22C-464B-86FC-6056D404E42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F0A8809-C625-43EE-AEC8-44D4E68E2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71D83B0D-61F0-4FDA-87A1-5D98AB991D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B41888FD-6F77-4237-87F9-8F013FAF345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6" name="그룹 265">
            <a:extLst>
              <a:ext uri="{FF2B5EF4-FFF2-40B4-BE49-F238E27FC236}">
                <a16:creationId xmlns:a16="http://schemas.microsoft.com/office/drawing/2014/main" id="{F911E22E-13B7-43F3-AED3-C328795F5AF4}"/>
              </a:ext>
            </a:extLst>
          </p:cNvPr>
          <p:cNvGrpSpPr/>
          <p:nvPr/>
        </p:nvGrpSpPr>
        <p:grpSpPr>
          <a:xfrm>
            <a:off x="8619482" y="4585394"/>
            <a:ext cx="970498" cy="96824"/>
            <a:chOff x="2591735" y="3931941"/>
            <a:chExt cx="1419956" cy="141665"/>
          </a:xfrm>
        </p:grpSpPr>
        <p:sp>
          <p:nvSpPr>
            <p:cNvPr id="267" name="직사각형 266">
              <a:extLst>
                <a:ext uri="{FF2B5EF4-FFF2-40B4-BE49-F238E27FC236}">
                  <a16:creationId xmlns:a16="http://schemas.microsoft.com/office/drawing/2014/main" id="{3A990ACD-D7FB-4C8A-9C63-F6108C2DF2C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4BA33E1-D7F5-43DC-A048-A511D67E167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49CE1AD-B020-4F12-84AF-10862575189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43AD5608-AA79-4ABF-90B8-C8A6D1BF0A9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B199485-3B41-4BAB-BE06-7DE3FD34D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F2ED763-315A-4E63-B7C7-FBA5A5D146E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16A98D38-2CE3-4CD1-A2D2-263CA2A5189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2E27D39A-998A-423C-91D0-7E5A3B9FCCD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3FF2EE34-55D0-4F31-875D-4CDF943C39C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704EC59E-7198-4DB5-9167-DC46EB72CB9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77" name="그룹 276">
            <a:extLst>
              <a:ext uri="{FF2B5EF4-FFF2-40B4-BE49-F238E27FC236}">
                <a16:creationId xmlns:a16="http://schemas.microsoft.com/office/drawing/2014/main" id="{6B5D9677-E7B5-4FB3-9E5C-9C01D6757B92}"/>
              </a:ext>
            </a:extLst>
          </p:cNvPr>
          <p:cNvGrpSpPr/>
          <p:nvPr/>
        </p:nvGrpSpPr>
        <p:grpSpPr>
          <a:xfrm>
            <a:off x="8619482" y="4682218"/>
            <a:ext cx="970498" cy="96824"/>
            <a:chOff x="2591735" y="3931941"/>
            <a:chExt cx="1419956" cy="141665"/>
          </a:xfrm>
        </p:grpSpPr>
        <p:sp>
          <p:nvSpPr>
            <p:cNvPr id="278" name="직사각형 277">
              <a:extLst>
                <a:ext uri="{FF2B5EF4-FFF2-40B4-BE49-F238E27FC236}">
                  <a16:creationId xmlns:a16="http://schemas.microsoft.com/office/drawing/2014/main" id="{4280DFD5-865E-431B-88CE-2816ED70C17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39D4E91A-29D7-4255-9584-AEC290FEA71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02C84A27-E07D-4588-A3EF-269F821C45D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5ECFE66-AEFD-4564-B450-A725EA5F45D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9F8B11E2-91E9-470D-BE84-757E8C30AB9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2A84E8DD-68AC-4CCD-980D-CFCF159C44A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78ABCF7-8F89-4C20-8B18-734AC5479E8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5F9CE878-B7EA-4BB2-9229-805C5B0D30D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9D14B04E-CCE0-41B9-981B-7680BB54C0E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CCB88D4A-93FA-440D-9A05-BF3A89C8FA4C}"/>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88" name="그룹 287">
            <a:extLst>
              <a:ext uri="{FF2B5EF4-FFF2-40B4-BE49-F238E27FC236}">
                <a16:creationId xmlns:a16="http://schemas.microsoft.com/office/drawing/2014/main" id="{51A204D4-92F1-413A-A0AB-97B5098D34AF}"/>
              </a:ext>
            </a:extLst>
          </p:cNvPr>
          <p:cNvGrpSpPr/>
          <p:nvPr/>
        </p:nvGrpSpPr>
        <p:grpSpPr>
          <a:xfrm>
            <a:off x="8619482" y="4779041"/>
            <a:ext cx="970498" cy="96824"/>
            <a:chOff x="2591735" y="3931941"/>
            <a:chExt cx="1419956" cy="141665"/>
          </a:xfrm>
        </p:grpSpPr>
        <p:sp>
          <p:nvSpPr>
            <p:cNvPr id="289" name="직사각형 288">
              <a:extLst>
                <a:ext uri="{FF2B5EF4-FFF2-40B4-BE49-F238E27FC236}">
                  <a16:creationId xmlns:a16="http://schemas.microsoft.com/office/drawing/2014/main" id="{7F547B56-ACB3-4712-AA78-C6194D6203C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B669013-85C7-4F95-B20B-103EAF3D76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6F4A9F6-2CBF-47D6-A9C4-B373DF4E34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B900B78C-2D48-4D36-938A-5418D4BEB9B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129F1FF-C519-4CAA-98F8-0ADC23750BF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BCBEB4CC-3EEB-4100-A0A5-3CC178B4E8A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75991F14-850E-4604-B7FE-6AB4666382C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5F05FBC6-A07B-4672-B82B-C9269D2C4F1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9E77685A-F5B2-4333-9BD9-3BD926A87E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9529E695-3DD9-4B90-B137-980764EDB91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99" name="그룹 298">
            <a:extLst>
              <a:ext uri="{FF2B5EF4-FFF2-40B4-BE49-F238E27FC236}">
                <a16:creationId xmlns:a16="http://schemas.microsoft.com/office/drawing/2014/main" id="{4FD867B7-177A-4417-B5F0-9199E0949150}"/>
              </a:ext>
            </a:extLst>
          </p:cNvPr>
          <p:cNvGrpSpPr/>
          <p:nvPr/>
        </p:nvGrpSpPr>
        <p:grpSpPr>
          <a:xfrm>
            <a:off x="8619482" y="4875865"/>
            <a:ext cx="970498" cy="96824"/>
            <a:chOff x="2591735" y="3931941"/>
            <a:chExt cx="1419956" cy="141665"/>
          </a:xfrm>
        </p:grpSpPr>
        <p:sp>
          <p:nvSpPr>
            <p:cNvPr id="300" name="직사각형 299">
              <a:extLst>
                <a:ext uri="{FF2B5EF4-FFF2-40B4-BE49-F238E27FC236}">
                  <a16:creationId xmlns:a16="http://schemas.microsoft.com/office/drawing/2014/main" id="{A093A243-B493-46EA-B75F-258E2B6481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D4B25F1-281F-4B9E-BCD9-95406D80387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41F31E9E-8097-4A09-8446-11F89AF1A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A16FC9F1-CEF6-4BF2-B838-44EEBC453EB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3B61BA57-8537-40E3-9985-C7273DB927C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BB2473B3-7E43-491A-934D-4D612D4CEA3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FB0DA4AA-2CCF-49D6-982E-E3DA235AF55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6F8069AD-8E50-4DA9-B972-A9922237012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91C2FF0-465A-4A52-AA1E-48527B7597B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5E10BB23-A862-4959-B264-5B23FF9A089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41BE77BC-2E1D-4591-938B-B590CC9A1FF8}"/>
              </a:ext>
            </a:extLst>
          </p:cNvPr>
          <p:cNvGrpSpPr/>
          <p:nvPr/>
        </p:nvGrpSpPr>
        <p:grpSpPr>
          <a:xfrm>
            <a:off x="8619482" y="4972689"/>
            <a:ext cx="970498" cy="96824"/>
            <a:chOff x="2591735" y="3931941"/>
            <a:chExt cx="1419956" cy="141665"/>
          </a:xfrm>
        </p:grpSpPr>
        <p:sp>
          <p:nvSpPr>
            <p:cNvPr id="311" name="직사각형 310">
              <a:extLst>
                <a:ext uri="{FF2B5EF4-FFF2-40B4-BE49-F238E27FC236}">
                  <a16:creationId xmlns:a16="http://schemas.microsoft.com/office/drawing/2014/main" id="{2241BE72-A34B-420F-813C-93B2EE36AD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5147170-CF1A-415E-9005-D1A4E41156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B4122CC-D0EB-4931-8167-1D260A6BE9B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61905166-1501-4714-80AF-C68DDAAECC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C81CF662-6391-46CC-9858-79FAD0FA4EE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7761B2F8-0952-4570-A5DD-1E41AAD51A7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1FCC1C98-685F-4804-B099-919345B423E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5E10CD57-183D-4DE1-8821-48D9A537D1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3F17C806-038B-4060-B5BB-5208E7F20F4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C7DBDA54-CBD2-4FE2-819C-21F3D7C6B4E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21" name="그룹 320">
            <a:extLst>
              <a:ext uri="{FF2B5EF4-FFF2-40B4-BE49-F238E27FC236}">
                <a16:creationId xmlns:a16="http://schemas.microsoft.com/office/drawing/2014/main" id="{48BE9AAB-DE30-4EBF-B505-FCBCBDEFD358}"/>
              </a:ext>
            </a:extLst>
          </p:cNvPr>
          <p:cNvGrpSpPr/>
          <p:nvPr/>
        </p:nvGrpSpPr>
        <p:grpSpPr>
          <a:xfrm>
            <a:off x="8619482" y="5069512"/>
            <a:ext cx="970498" cy="96824"/>
            <a:chOff x="2591735" y="3931941"/>
            <a:chExt cx="1419956" cy="141665"/>
          </a:xfrm>
        </p:grpSpPr>
        <p:sp>
          <p:nvSpPr>
            <p:cNvPr id="322" name="직사각형 321">
              <a:extLst>
                <a:ext uri="{FF2B5EF4-FFF2-40B4-BE49-F238E27FC236}">
                  <a16:creationId xmlns:a16="http://schemas.microsoft.com/office/drawing/2014/main" id="{3B911892-438D-4BE1-8D8E-521A3721318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B50A2DA5-A202-4253-936F-C73695FB3C7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4AC3DD89-7677-41A0-AA10-212C639500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217308CE-7805-4C72-8554-BFB93DF9E69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A1AEBDBA-5849-4DB4-BB3C-F6E58FE8817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D5FB1ED-FDE4-4DF6-9F59-C4C6837CF1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2752825A-C397-45D6-9A22-59EFC8007EE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F1F02611-AD80-4C74-A605-756EB99BE1D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51CD352E-E797-467F-8F68-996FC84C534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0395AE9D-0436-49F2-9E78-C900DD0A06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32" name="그룹 331">
            <a:extLst>
              <a:ext uri="{FF2B5EF4-FFF2-40B4-BE49-F238E27FC236}">
                <a16:creationId xmlns:a16="http://schemas.microsoft.com/office/drawing/2014/main" id="{FFE53F9F-72F0-4705-9669-62EE96F08E3C}"/>
              </a:ext>
            </a:extLst>
          </p:cNvPr>
          <p:cNvGrpSpPr/>
          <p:nvPr/>
        </p:nvGrpSpPr>
        <p:grpSpPr>
          <a:xfrm>
            <a:off x="8619482" y="5166336"/>
            <a:ext cx="970498" cy="96824"/>
            <a:chOff x="2591735" y="3931941"/>
            <a:chExt cx="1419956" cy="141665"/>
          </a:xfrm>
        </p:grpSpPr>
        <p:sp>
          <p:nvSpPr>
            <p:cNvPr id="333" name="직사각형 332">
              <a:extLst>
                <a:ext uri="{FF2B5EF4-FFF2-40B4-BE49-F238E27FC236}">
                  <a16:creationId xmlns:a16="http://schemas.microsoft.com/office/drawing/2014/main" id="{53A92E25-3413-4D96-95C0-ED4445A80A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56D75FCF-F7A5-4DB3-8C97-F91E7F50AA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78FE280B-855E-40E1-8A5E-59A1F1AD66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B9DA307E-EB9F-47E5-A07B-817B5893CAD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B3024DA4-EAC9-4A1A-BAEF-F17FFEC1A9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A64A998-1361-48AC-86E1-46CC9B56E0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50D8C419-2B30-4062-A294-824EC1E460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F26645AA-AF0B-41A3-AD19-AFC37928B57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E56E46E9-0A0D-4421-A7E3-754908BEA1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35ED69EF-C315-4EA5-AA3F-738C7861EBE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470BB78-1044-490B-A009-2159FBEF04E1}"/>
              </a:ext>
            </a:extLst>
          </p:cNvPr>
          <p:cNvGrpSpPr/>
          <p:nvPr/>
        </p:nvGrpSpPr>
        <p:grpSpPr>
          <a:xfrm>
            <a:off x="8619482" y="5263160"/>
            <a:ext cx="970498" cy="96824"/>
            <a:chOff x="2591735" y="3931941"/>
            <a:chExt cx="1419956" cy="141665"/>
          </a:xfrm>
        </p:grpSpPr>
        <p:sp>
          <p:nvSpPr>
            <p:cNvPr id="344" name="직사각형 343">
              <a:extLst>
                <a:ext uri="{FF2B5EF4-FFF2-40B4-BE49-F238E27FC236}">
                  <a16:creationId xmlns:a16="http://schemas.microsoft.com/office/drawing/2014/main" id="{F2420029-5EAB-4F3D-B502-ED788E93528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D9E6DF79-32A5-4F8B-A66F-7F66284984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56A04A50-6B70-4E15-911D-778808133FF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CCFA26F7-2A2F-4C64-B429-7E493618D51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0D55F82A-1BFD-4729-A836-5290447966F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3FFD9A71-9443-40EF-BE7C-EBBB8B9D3E5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4943E18E-35A9-4918-A2FB-920A2330E5A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E2E0E6C8-017F-4C47-96AB-BD91D950541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F5C2BF98-C1AC-4391-9BC6-FABB461D7A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73F613C0-F120-4BB9-8100-7F1774087FF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4" name="그룹 353">
            <a:extLst>
              <a:ext uri="{FF2B5EF4-FFF2-40B4-BE49-F238E27FC236}">
                <a16:creationId xmlns:a16="http://schemas.microsoft.com/office/drawing/2014/main" id="{02CCA3A6-6B20-4005-A4A4-2724877C1BBB}"/>
              </a:ext>
            </a:extLst>
          </p:cNvPr>
          <p:cNvGrpSpPr/>
          <p:nvPr/>
        </p:nvGrpSpPr>
        <p:grpSpPr>
          <a:xfrm>
            <a:off x="8619482" y="5359984"/>
            <a:ext cx="970498" cy="96824"/>
            <a:chOff x="2591735" y="3931941"/>
            <a:chExt cx="1419956" cy="141665"/>
          </a:xfrm>
        </p:grpSpPr>
        <p:sp>
          <p:nvSpPr>
            <p:cNvPr id="355" name="직사각형 354">
              <a:extLst>
                <a:ext uri="{FF2B5EF4-FFF2-40B4-BE49-F238E27FC236}">
                  <a16:creationId xmlns:a16="http://schemas.microsoft.com/office/drawing/2014/main" id="{DC24474C-69E5-403C-AF5B-FA634E17064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F3C74042-42C4-4D79-875D-3C38E99F016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05747955-BB85-4A72-96C5-AAB25E1DF90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32EE875A-613E-44A1-B736-8018CB89E4B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04552583-0E68-44B6-AC0F-3907145B0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B2ECC1A-1585-4DF5-BC4C-C8D6D03E84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AC3956AE-9485-49BF-82AE-9FF7F6D5E57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FE2E2487-9EBB-4250-9EAC-CA14706B9D3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85C3FC99-5EB2-4E85-8584-37B76ACE455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D3669EF5-AA38-4A45-BD35-1C8EC95820E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65" name="그룹 364">
            <a:extLst>
              <a:ext uri="{FF2B5EF4-FFF2-40B4-BE49-F238E27FC236}">
                <a16:creationId xmlns:a16="http://schemas.microsoft.com/office/drawing/2014/main" id="{F3713973-7AB9-4ADB-90E4-0FB508E6006C}"/>
              </a:ext>
            </a:extLst>
          </p:cNvPr>
          <p:cNvGrpSpPr/>
          <p:nvPr/>
        </p:nvGrpSpPr>
        <p:grpSpPr>
          <a:xfrm>
            <a:off x="8619482" y="5456808"/>
            <a:ext cx="970498" cy="96824"/>
            <a:chOff x="2591735" y="3931941"/>
            <a:chExt cx="1419956" cy="141665"/>
          </a:xfrm>
        </p:grpSpPr>
        <p:sp>
          <p:nvSpPr>
            <p:cNvPr id="366" name="직사각형 365">
              <a:extLst>
                <a:ext uri="{FF2B5EF4-FFF2-40B4-BE49-F238E27FC236}">
                  <a16:creationId xmlns:a16="http://schemas.microsoft.com/office/drawing/2014/main" id="{6B15F17A-8956-407A-B689-41DE4E5E64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037374A-FE5C-4BC6-95D7-A30A0D7CCD9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A1DA779D-165D-429C-B1F1-535BB26C85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1EF2E487-3B5A-449A-BC5E-2A1C60BEEDA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1E22C8D9-DB12-4165-9AB7-277541E20D9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A6F06FDC-ED04-498A-B254-1FE9B9AEADC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2C1F9CB-34A8-4315-A070-C245BCD8373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E168FB-4EC1-4081-9F61-F05F764961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ADFFE573-E394-41DD-8D68-EB8ADCC983A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4410398-89F0-4EAC-9A5B-CDDF5F4561F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76" name="그룹 375">
            <a:extLst>
              <a:ext uri="{FF2B5EF4-FFF2-40B4-BE49-F238E27FC236}">
                <a16:creationId xmlns:a16="http://schemas.microsoft.com/office/drawing/2014/main" id="{A5B4D231-D92B-441D-AB66-7DB693A887D6}"/>
              </a:ext>
            </a:extLst>
          </p:cNvPr>
          <p:cNvGrpSpPr/>
          <p:nvPr/>
        </p:nvGrpSpPr>
        <p:grpSpPr>
          <a:xfrm>
            <a:off x="8619482" y="5553631"/>
            <a:ext cx="970498" cy="96824"/>
            <a:chOff x="2591735" y="3931941"/>
            <a:chExt cx="1419956" cy="141665"/>
          </a:xfrm>
        </p:grpSpPr>
        <p:sp>
          <p:nvSpPr>
            <p:cNvPr id="377" name="직사각형 376">
              <a:extLst>
                <a:ext uri="{FF2B5EF4-FFF2-40B4-BE49-F238E27FC236}">
                  <a16:creationId xmlns:a16="http://schemas.microsoft.com/office/drawing/2014/main" id="{AF2E1BB6-C170-4687-AD62-3BEAD19E043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A215496C-204E-43E2-B85C-0801286DA73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1064BD2-EF28-43C3-B7E0-2E628D890F3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AA10BD00-B633-45F5-96CE-0AEEC6496E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DF462C3-5EE8-4ABD-9E80-BC6CC84ADCB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9058DE-63E0-49DA-AE52-78A5D43721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28745618-1CC7-42BF-AA33-10BC7209FA1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24B2D23A-B242-4F24-90C3-12FFEAA986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B226D2F7-28BA-4AA7-AA22-1C029225093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03F13663-A119-41C4-B3C7-21FEDC6E65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87" name="그룹 386">
            <a:extLst>
              <a:ext uri="{FF2B5EF4-FFF2-40B4-BE49-F238E27FC236}">
                <a16:creationId xmlns:a16="http://schemas.microsoft.com/office/drawing/2014/main" id="{5E05795A-1F28-410A-906A-D0B9F2285D79}"/>
              </a:ext>
            </a:extLst>
          </p:cNvPr>
          <p:cNvGrpSpPr/>
          <p:nvPr/>
        </p:nvGrpSpPr>
        <p:grpSpPr>
          <a:xfrm>
            <a:off x="8619482" y="5650455"/>
            <a:ext cx="970498" cy="96824"/>
            <a:chOff x="2591735" y="3931941"/>
            <a:chExt cx="1419956" cy="141665"/>
          </a:xfrm>
        </p:grpSpPr>
        <p:sp>
          <p:nvSpPr>
            <p:cNvPr id="388" name="직사각형 387">
              <a:extLst>
                <a:ext uri="{FF2B5EF4-FFF2-40B4-BE49-F238E27FC236}">
                  <a16:creationId xmlns:a16="http://schemas.microsoft.com/office/drawing/2014/main" id="{07622701-18B2-4251-AF3A-9945E625E80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F9A40009-1B63-41EF-BAFE-98312C16BC8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F94DD3A6-0659-42EF-B117-33B435730AE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737744E7-2B9F-4A4D-854B-852BB14B0D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A4BA9EB-5888-412B-9FC7-1E4654FD56C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7942CA3F-F2C5-4203-81D3-AFEBA7DD71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E82C2A49-BBC0-489C-A7EC-71E606D7B5B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CCA7DDA1-B297-4087-84BA-41C3B0DFD83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0EF85897-0248-4D25-8834-F22A20FAA71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A54CE61B-4C92-4401-A42F-EA918100DE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6DC3B539-5AE6-4DD6-A3E8-13406DA99C40}"/>
              </a:ext>
            </a:extLst>
          </p:cNvPr>
          <p:cNvGrpSpPr/>
          <p:nvPr/>
        </p:nvGrpSpPr>
        <p:grpSpPr>
          <a:xfrm>
            <a:off x="8619482" y="5747279"/>
            <a:ext cx="970498" cy="96824"/>
            <a:chOff x="2591735" y="3931941"/>
            <a:chExt cx="1419956" cy="141665"/>
          </a:xfrm>
        </p:grpSpPr>
        <p:sp>
          <p:nvSpPr>
            <p:cNvPr id="399" name="직사각형 398">
              <a:extLst>
                <a:ext uri="{FF2B5EF4-FFF2-40B4-BE49-F238E27FC236}">
                  <a16:creationId xmlns:a16="http://schemas.microsoft.com/office/drawing/2014/main" id="{CC8AB647-1838-4145-971F-8560930747B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F078F7EF-C8A5-49B3-A747-CB1039AB71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8C8F66C-F39A-4A78-857C-0CC14F7F0E8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2E2B25E9-6BE5-46B2-8026-9E0DE361C5A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6521D4F7-C1EF-46C9-A86F-2810BE119D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4F5EB9D6-6900-4553-A00F-58A8E9783B8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4FAE7B3A-B8C6-4EA1-B215-4D0E6744667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BE50B4D8-4FB0-4091-9ED1-156CD1BD9F5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7C41BA9E-FE20-4BFE-A6D9-AD44704B43A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845EBBC-A64C-4278-949A-079C54A887C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sp>
        <p:nvSpPr>
          <p:cNvPr id="5" name="화살표: 아래쪽 4">
            <a:extLst>
              <a:ext uri="{FF2B5EF4-FFF2-40B4-BE49-F238E27FC236}">
                <a16:creationId xmlns:a16="http://schemas.microsoft.com/office/drawing/2014/main" id="{1F752E7C-0D98-4F7E-989F-958373E695E0}"/>
              </a:ext>
            </a:extLst>
          </p:cNvPr>
          <p:cNvSpPr/>
          <p:nvPr/>
        </p:nvSpPr>
        <p:spPr>
          <a:xfrm>
            <a:off x="8909954" y="2842566"/>
            <a:ext cx="398892" cy="3169244"/>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0" name="그룹 409">
            <a:extLst>
              <a:ext uri="{FF2B5EF4-FFF2-40B4-BE49-F238E27FC236}">
                <a16:creationId xmlns:a16="http://schemas.microsoft.com/office/drawing/2014/main" id="{2E00B9AE-C23D-4F73-999D-D873A318ECD3}"/>
              </a:ext>
            </a:extLst>
          </p:cNvPr>
          <p:cNvGrpSpPr/>
          <p:nvPr/>
        </p:nvGrpSpPr>
        <p:grpSpPr>
          <a:xfrm>
            <a:off x="8619482" y="6072527"/>
            <a:ext cx="970498" cy="96824"/>
            <a:chOff x="2591735" y="3931941"/>
            <a:chExt cx="1419956" cy="141665"/>
          </a:xfrm>
        </p:grpSpPr>
        <p:sp>
          <p:nvSpPr>
            <p:cNvPr id="411" name="직사각형 410">
              <a:extLst>
                <a:ext uri="{FF2B5EF4-FFF2-40B4-BE49-F238E27FC236}">
                  <a16:creationId xmlns:a16="http://schemas.microsoft.com/office/drawing/2014/main" id="{999A10E4-B643-4660-9069-11681AA6F32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BE857654-227F-4E91-9308-A877CC2BD3B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EFA2F275-E6F4-4DA6-BE38-D21E4521C20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BCD200BD-C9B6-47D9-8A40-147D3A11822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F9B84A35-4775-432F-A7A0-CB9F0C838E0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9966CB7A-8DDA-4650-9A2E-0DEFDC2F1F7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909DCDEE-CD8A-4672-898B-657C3C11133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75E2734F-EFD8-47F8-8A03-BE73CC13CC8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6348F38-D249-46E6-96E6-6B358EAE90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7E127824-15F3-4E26-B694-36BE380B2BE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04F2281A-02E3-499C-9950-4C2E13179F3F}"/>
                  </a:ext>
                </a:extLst>
              </p:cNvPr>
              <p:cNvSpPr txBox="1"/>
              <p:nvPr/>
            </p:nvSpPr>
            <p:spPr>
              <a:xfrm>
                <a:off x="687016" y="5938655"/>
                <a:ext cx="5951245"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smtClean="0">
                          <a:solidFill>
                            <a:srgbClr val="000000"/>
                          </a:solidFill>
                          <a:latin typeface="Cambria Math" panose="02040503050406030204" pitchFamily="18" charset="0"/>
                        </a:rPr>
                        <m:t>err</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to</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e>
                      </m:d>
                      <m:r>
                        <a:rPr lang="en-US" altLang="ko-KR" sz="2000" b="0" i="0"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1" name="TextBox 420">
                <a:extLst>
                  <a:ext uri="{FF2B5EF4-FFF2-40B4-BE49-F238E27FC236}">
                    <a16:creationId xmlns:a16="http://schemas.microsoft.com/office/drawing/2014/main" id="{04F2281A-02E3-499C-9950-4C2E13179F3F}"/>
                  </a:ext>
                </a:extLst>
              </p:cNvPr>
              <p:cNvSpPr txBox="1">
                <a:spLocks noRot="1" noChangeAspect="1" noMove="1" noResize="1" noEditPoints="1" noAdjustHandles="1" noChangeArrowheads="1" noChangeShapeType="1" noTextEdit="1"/>
              </p:cNvSpPr>
              <p:nvPr/>
            </p:nvSpPr>
            <p:spPr>
              <a:xfrm>
                <a:off x="687016" y="5938655"/>
                <a:ext cx="5951245" cy="353558"/>
              </a:xfrm>
              <a:prstGeom prst="rect">
                <a:avLst/>
              </a:prstGeom>
              <a:blipFill>
                <a:blip r:embed="rId7"/>
                <a:stretch>
                  <a:fillRect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B495AACF-2299-4BAC-912A-94A43AE06C9C}"/>
                  </a:ext>
                </a:extLst>
              </p:cNvPr>
              <p:cNvSpPr txBox="1"/>
              <p:nvPr/>
            </p:nvSpPr>
            <p:spPr>
              <a:xfrm>
                <a:off x="687016" y="6256712"/>
                <a:ext cx="7931338"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smtClean="0">
                          <a:solidFill>
                            <a:srgbClr val="000000"/>
                          </a:solidFill>
                          <a:latin typeface="Cambria Math" panose="02040503050406030204" pitchFamily="18" charset="0"/>
                        </a:rPr>
                        <m:t>err</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to</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e>
                      </m:d>
                      <m:r>
                        <a:rPr lang="en-US" altLang="ko-KR" sz="2000" b="0" i="0"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2" name="TextBox 421">
                <a:extLst>
                  <a:ext uri="{FF2B5EF4-FFF2-40B4-BE49-F238E27FC236}">
                    <a16:creationId xmlns:a16="http://schemas.microsoft.com/office/drawing/2014/main" id="{B495AACF-2299-4BAC-912A-94A43AE06C9C}"/>
                  </a:ext>
                </a:extLst>
              </p:cNvPr>
              <p:cNvSpPr txBox="1">
                <a:spLocks noRot="1" noChangeAspect="1" noMove="1" noResize="1" noEditPoints="1" noAdjustHandles="1" noChangeArrowheads="1" noChangeShapeType="1" noTextEdit="1"/>
              </p:cNvSpPr>
              <p:nvPr/>
            </p:nvSpPr>
            <p:spPr>
              <a:xfrm>
                <a:off x="687016" y="6256712"/>
                <a:ext cx="7931338" cy="353558"/>
              </a:xfrm>
              <a:prstGeom prst="rect">
                <a:avLst/>
              </a:prstGeom>
              <a:blipFill>
                <a:blip r:embed="rId8"/>
                <a:stretch>
                  <a:fillRect b="-2413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84472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2" name="TextBox 1">
            <a:extLst>
              <a:ext uri="{FF2B5EF4-FFF2-40B4-BE49-F238E27FC236}">
                <a16:creationId xmlns:a16="http://schemas.microsoft.com/office/drawing/2014/main" id="{1296CA63-C2F2-4AB3-BF3B-0EFCD21469A8}"/>
              </a:ext>
            </a:extLst>
          </p:cNvPr>
          <p:cNvSpPr txBox="1"/>
          <p:nvPr/>
        </p:nvSpPr>
        <p:spPr>
          <a:xfrm>
            <a:off x="572201" y="1391236"/>
            <a:ext cx="4092787" cy="2308324"/>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sum=0</a:t>
            </a:r>
          </a:p>
          <a:p>
            <a:pPr algn="l"/>
            <a:r>
              <a:rPr lang="en-US" altLang="ko-KR" sz="2400">
                <a:solidFill>
                  <a:schemeClr val="tx1"/>
                </a:solidFill>
                <a:latin typeface="Consolas" panose="020B0609020204030204" pitchFamily="49" charset="0"/>
              </a:rPr>
              <a:t>for i in range(10):</a:t>
            </a:r>
          </a:p>
          <a:p>
            <a:pPr algn="l"/>
            <a:r>
              <a:rPr lang="en-US" altLang="ko-KR" sz="2400">
                <a:solidFill>
                  <a:schemeClr val="tx1"/>
                </a:solidFill>
                <a:latin typeface="Consolas" panose="020B0609020204030204" pitchFamily="49" charset="0"/>
              </a:rPr>
              <a:t>    sum = sum + i+1</a:t>
            </a:r>
          </a:p>
          <a:p>
            <a:pPr algn="l"/>
            <a:endParaRPr lang="en-US" altLang="ko-KR" sz="2400">
              <a:solidFill>
                <a:schemeClr val="tx1"/>
              </a:solidFill>
              <a:latin typeface="Consolas" panose="020B0609020204030204" pitchFamily="49" charset="0"/>
            </a:endParaRPr>
          </a:p>
          <a:p>
            <a:pPr algn="l"/>
            <a:r>
              <a:rPr lang="en-US" altLang="ko-KR" sz="2400">
                <a:solidFill>
                  <a:schemeClr val="tx1"/>
                </a:solidFill>
                <a:latin typeface="Consolas" panose="020B0609020204030204" pitchFamily="49" charset="0"/>
              </a:rPr>
              <a:t># 1+2+3+4+5+6+7+8+9+10 </a:t>
            </a:r>
          </a:p>
          <a:p>
            <a:pPr algn="l"/>
            <a:r>
              <a:rPr lang="en-US" altLang="ko-KR" sz="2400">
                <a:solidFill>
                  <a:schemeClr val="tx1"/>
                </a:solidFill>
                <a:latin typeface="Consolas" panose="020B0609020204030204" pitchFamily="49" charset="0"/>
              </a:rPr>
              <a:t>print(sum)  </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DD920B30-EFD7-4E7F-9D63-BBAD4A045F8F}"/>
              </a:ext>
            </a:extLst>
          </p:cNvPr>
          <p:cNvSpPr txBox="1"/>
          <p:nvPr/>
        </p:nvSpPr>
        <p:spPr>
          <a:xfrm>
            <a:off x="572201" y="847082"/>
            <a:ext cx="1107996"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점화식</a:t>
            </a:r>
          </a:p>
        </p:txBody>
      </p:sp>
      <p:sp>
        <p:nvSpPr>
          <p:cNvPr id="409" name="TextBox 408">
            <a:extLst>
              <a:ext uri="{FF2B5EF4-FFF2-40B4-BE49-F238E27FC236}">
                <a16:creationId xmlns:a16="http://schemas.microsoft.com/office/drawing/2014/main" id="{6E9F3677-69BB-403B-82D9-44EC2D53E385}"/>
              </a:ext>
            </a:extLst>
          </p:cNvPr>
          <p:cNvSpPr txBox="1"/>
          <p:nvPr/>
        </p:nvSpPr>
        <p:spPr>
          <a:xfrm>
            <a:off x="5480790" y="1391236"/>
            <a:ext cx="4092787" cy="2308324"/>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fact=1</a:t>
            </a:r>
          </a:p>
          <a:p>
            <a:pPr algn="l"/>
            <a:r>
              <a:rPr lang="en-US" altLang="ko-KR" sz="2400">
                <a:solidFill>
                  <a:schemeClr val="tx1"/>
                </a:solidFill>
                <a:latin typeface="Consolas" panose="020B0609020204030204" pitchFamily="49" charset="0"/>
              </a:rPr>
              <a:t>for i in range(5):</a:t>
            </a:r>
          </a:p>
          <a:p>
            <a:pPr algn="l"/>
            <a:r>
              <a:rPr lang="en-US" altLang="ko-KR" sz="2400">
                <a:solidFill>
                  <a:schemeClr val="tx1"/>
                </a:solidFill>
                <a:latin typeface="Consolas" panose="020B0609020204030204" pitchFamily="49" charset="0"/>
              </a:rPr>
              <a:t>    fact = fact * (i+1)</a:t>
            </a:r>
          </a:p>
          <a:p>
            <a:pPr algn="l"/>
            <a:endParaRPr lang="en-US" altLang="ko-KR" sz="2400">
              <a:solidFill>
                <a:schemeClr val="tx1"/>
              </a:solidFill>
              <a:latin typeface="Consolas" panose="020B0609020204030204" pitchFamily="49" charset="0"/>
            </a:endParaRPr>
          </a:p>
          <a:p>
            <a:pPr algn="l"/>
            <a:r>
              <a:rPr lang="en-US" altLang="ko-KR" sz="2400">
                <a:solidFill>
                  <a:schemeClr val="tx1"/>
                </a:solidFill>
                <a:latin typeface="Consolas" panose="020B0609020204030204" pitchFamily="49" charset="0"/>
              </a:rPr>
              <a:t># 1*2*3*4*5</a:t>
            </a:r>
          </a:p>
          <a:p>
            <a:pPr algn="l"/>
            <a:r>
              <a:rPr lang="en-US" altLang="ko-KR" sz="2400">
                <a:solidFill>
                  <a:schemeClr val="tx1"/>
                </a:solidFill>
                <a:latin typeface="Consolas" panose="020B0609020204030204" pitchFamily="49" charset="0"/>
              </a:rPr>
              <a:t>print(fact)  </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88720468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r>
              <a:rPr lang="en-US" altLang="ko-KR" sz="1100">
                <a:solidFill>
                  <a:srgbClr val="3399FF"/>
                </a:solidFill>
                <a:latin typeface="Consolas" panose="020B0609020204030204" pitchFamily="49" charset="0"/>
                <a:ea typeface="고도 M" panose="02000503000000020004" pitchFamily="2" charset="-127"/>
              </a:rPr>
              <a:t>3200+1024+32  </a:t>
            </a:r>
            <a:r>
              <a:rPr lang="en-US" altLang="ko-KR" sz="1100">
                <a:solidFill>
                  <a:schemeClr val="tx1"/>
                </a:solidFill>
                <a:latin typeface="Consolas" panose="020B0609020204030204" pitchFamily="49" charset="0"/>
                <a:ea typeface="고도 M" panose="02000503000000020004" pitchFamily="2" charset="-127"/>
              </a:rPr>
              <a:t>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r>
              <a:rPr lang="en-US" altLang="ko-KR" sz="1100">
                <a:solidFill>
                  <a:srgbClr val="3399FF"/>
                </a:solidFill>
                <a:latin typeface="Consolas" panose="020B0609020204030204" pitchFamily="49" charset="0"/>
                <a:ea typeface="고도 M" panose="02000503000000020004" pitchFamily="2" charset="-127"/>
              </a:rPr>
              <a:t>32+1  ( </a:t>
            </a:r>
            <a:r>
              <a:rPr lang="ko-KR" altLang="en-US" sz="1100">
                <a:solidFill>
                  <a:srgbClr val="3399FF"/>
                </a:solidFill>
                <a:latin typeface="Consolas" panose="020B0609020204030204" pitchFamily="49" charset="0"/>
                <a:ea typeface="고도 M" panose="02000503000000020004" pitchFamily="2" charset="-127"/>
              </a:rPr>
              <a:t>입력뉴런수</a:t>
            </a:r>
            <a:r>
              <a:rPr lang="en-US" altLang="ko-KR" sz="1100">
                <a:solidFill>
                  <a:srgbClr val="3399FF"/>
                </a:solidFill>
                <a:latin typeface="Consolas" panose="020B0609020204030204" pitchFamily="49" charset="0"/>
                <a:ea typeface="고도 M" panose="02000503000000020004" pitchFamily="2" charset="-127"/>
              </a:rPr>
              <a:t>, </a:t>
            </a:r>
            <a:r>
              <a:rPr lang="ko-KR" altLang="en-US" sz="1100">
                <a:solidFill>
                  <a:srgbClr val="3399FF"/>
                </a:solidFill>
                <a:latin typeface="Consolas" panose="020B0609020204030204" pitchFamily="49" charset="0"/>
                <a:ea typeface="고도 M" panose="02000503000000020004" pitchFamily="2" charset="-127"/>
              </a:rPr>
              <a:t>출력 뉴런수 </a:t>
            </a:r>
            <a:r>
              <a:rPr lang="en-US" altLang="ko-KR" sz="1100">
                <a:solidFill>
                  <a:srgbClr val="3399FF"/>
                </a:solidFill>
                <a:latin typeface="Consolas" panose="020B0609020204030204" pitchFamily="49" charset="0"/>
                <a:ea typeface="고도 M" panose="02000503000000020004" pitchFamily="2" charset="-127"/>
              </a:rPr>
              <a:t>) =&gt; ( 32, 1 )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m:t>
                          </m:r>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6299" y="4327488"/>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7112742" y="1444236"/>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597458" y="2462868"/>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597458" y="2462868"/>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336807" y="2822854"/>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04534" y="1104534"/>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rgbClr val="FF0000"/>
                </a:solidFill>
                <a:latin typeface="Consolas" panose="020B0609020204030204" pitchFamily="49" charset="0"/>
              </a:rPr>
              <a:t>from</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a:t>
            </a:r>
            <a:r>
              <a:rPr lang="en-US" altLang="ko-KR" sz="1800">
                <a:solidFill>
                  <a:srgbClr val="FF0000"/>
                </a:solidFill>
                <a:latin typeface="Consolas" panose="020B0609020204030204" pitchFamily="49" charset="0"/>
              </a:rPr>
              <a:t>import </a:t>
            </a:r>
            <a:r>
              <a:rPr lang="en-US" altLang="ko-KR" sz="1800">
                <a:solidFill>
                  <a:schemeClr val="tx1"/>
                </a:solidFill>
                <a:latin typeface="Consolas" panose="020B0609020204030204" pitchFamily="49" charset="0"/>
              </a:rPr>
              <a:t>Sequential</a:t>
            </a:r>
            <a:endParaRPr lang="ko-KR" altLang="en-US"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from</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a:t>
            </a:r>
            <a:r>
              <a:rPr lang="en-US" altLang="ko-KR" sz="1800">
                <a:solidFill>
                  <a:srgbClr val="FF0000"/>
                </a:solidFill>
                <a:latin typeface="Consolas" panose="020B0609020204030204" pitchFamily="49" charset="0"/>
              </a:rPr>
              <a:t>import</a:t>
            </a:r>
            <a:r>
              <a:rPr lang="en-US" altLang="ko-KR" sz="1800">
                <a:solidFill>
                  <a:schemeClr val="tx1"/>
                </a:solidFill>
                <a:latin typeface="Consolas" panose="020B0609020204030204" pitchFamily="49" charset="0"/>
              </a:rPr>
              <a:t> Dense</a:t>
            </a:r>
            <a:endParaRPr lang="ko-KR" altLang="en-US"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from</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import </a:t>
            </a:r>
            <a:r>
              <a:rPr lang="en-US" altLang="ko-KR" sz="1800" err="1">
                <a:solidFill>
                  <a:srgbClr val="FF0000"/>
                </a:solidFill>
                <a:latin typeface="Consolas" panose="020B0609020204030204" pitchFamily="49" charset="0"/>
              </a:rPr>
              <a:t>numpy</a:t>
            </a:r>
            <a:r>
              <a:rPr lang="en-US" altLang="ko-KR" sz="1800">
                <a:solidFill>
                  <a:srgbClr val="FF0000"/>
                </a:solidFill>
                <a:latin typeface="Consolas" panose="020B0609020204030204" pitchFamily="49" charset="0"/>
              </a:rPr>
              <a:t> as np </a:t>
            </a:r>
          </a:p>
          <a:p>
            <a:r>
              <a:rPr lang="en-US" altLang="ko-KR" sz="1800">
                <a:solidFill>
                  <a:srgbClr val="FF0000"/>
                </a:solidFill>
                <a:latin typeface="Consolas" panose="020B0609020204030204" pitchFamily="49" charset="0"/>
              </a:rPr>
              <a:t>import </a:t>
            </a:r>
            <a:r>
              <a:rPr lang="en-US" altLang="ko-KR" sz="1800" err="1">
                <a:solidFill>
                  <a:srgbClr val="FF0000"/>
                </a:solidFill>
                <a:latin typeface="Consolas" panose="020B0609020204030204" pitchFamily="49" charset="0"/>
              </a:rPr>
              <a:t>matplotlib.pyplot</a:t>
            </a:r>
            <a:r>
              <a:rPr lang="en-US" altLang="ko-KR" sz="1800">
                <a:solidFill>
                  <a:srgbClr val="FF0000"/>
                </a:solidFill>
                <a:latin typeface="Consolas" panose="020B0609020204030204" pitchFamily="49" charset="0"/>
              </a:rPr>
              <a:t> as </a:t>
            </a:r>
            <a:r>
              <a:rPr lang="en-US" altLang="ko-KR" sz="1800" err="1">
                <a:solidFill>
                  <a:srgbClr val="FF0000"/>
                </a:solidFill>
                <a:latin typeface="Consolas" panose="020B0609020204030204" pitchFamily="49" charset="0"/>
              </a:rPr>
              <a:t>plt</a:t>
            </a:r>
            <a:endParaRPr lang="en-US" altLang="ko-KR" sz="1800">
              <a:solidFill>
                <a:srgbClr val="FF0000"/>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X=</a:t>
            </a:r>
            <a:r>
              <a:rPr lang="en-US" altLang="ko-KR" sz="1800" err="1">
                <a:solidFill>
                  <a:srgbClr val="FF0000"/>
                </a:solidFill>
                <a:latin typeface="Consolas" panose="020B0609020204030204" pitchFamily="49" charset="0"/>
              </a:rPr>
              <a:t>np.array</a:t>
            </a:r>
            <a:r>
              <a:rPr lang="en-US" altLang="ko-KR" sz="1800">
                <a:solidFill>
                  <a:srgbClr val="FF0000"/>
                </a:solidFill>
                <a:latin typeface="Consolas" panose="020B0609020204030204" pitchFamily="49" charset="0"/>
              </a:rPr>
              <a:t>([1,2,3,4,5]) </a:t>
            </a:r>
          </a:p>
          <a:p>
            <a:r>
              <a:rPr lang="en-US" altLang="ko-KR" sz="1800">
                <a:solidFill>
                  <a:srgbClr val="FF0000"/>
                </a:solidFill>
                <a:latin typeface="Consolas" panose="020B0609020204030204" pitchFamily="49" charset="0"/>
              </a:rPr>
              <a:t>Y=</a:t>
            </a:r>
            <a:r>
              <a:rPr lang="en-US" altLang="ko-KR" sz="1800" err="1">
                <a:solidFill>
                  <a:srgbClr val="FF0000"/>
                </a:solidFill>
                <a:latin typeface="Consolas" panose="020B0609020204030204" pitchFamily="49" charset="0"/>
              </a:rPr>
              <a:t>np.array</a:t>
            </a:r>
            <a:r>
              <a:rPr lang="en-US" altLang="ko-KR" sz="1800">
                <a:solidFill>
                  <a:srgbClr val="FF0000"/>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(Dense(1, </a:t>
            </a:r>
            <a:r>
              <a:rPr lang="en-US" altLang="ko-KR" sz="1800" err="1">
                <a:solidFill>
                  <a:schemeClr val="tx1"/>
                </a:solidFill>
                <a:latin typeface="Consolas" panose="020B0609020204030204" pitchFamily="49" charset="0"/>
              </a:rPr>
              <a:t>input_dim</a:t>
            </a:r>
            <a:r>
              <a:rPr lang="en-US" altLang="ko-KR" sz="1800">
                <a:solidFill>
                  <a:schemeClr val="tx1"/>
                </a:solidFill>
                <a:latin typeface="Consolas" panose="020B0609020204030204" pitchFamily="49" charset="0"/>
              </a:rPr>
              <a:t>=1, activation='linear'))</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a:t>
            </a:r>
            <a:r>
              <a:rPr lang="en-US" altLang="ko-KR" sz="1800" err="1">
                <a:solidFill>
                  <a:srgbClr val="FF0000"/>
                </a:solidFill>
                <a:latin typeface="Consolas" panose="020B0609020204030204" pitchFamily="49" charset="0"/>
              </a:rPr>
              <a:t>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lr</a:t>
            </a:r>
            <a:r>
              <a:rPr lang="en-US" altLang="ko-KR" sz="1800">
                <a:solidFill>
                  <a:srgbClr val="FF0000"/>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rgbClr val="FF0000"/>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rgbClr val="FF0000"/>
                </a:solidFill>
                <a:latin typeface="Consolas" panose="020B0609020204030204" pitchFamily="49" charset="0"/>
              </a:rPr>
              <a:t>model.fit</a:t>
            </a:r>
            <a:r>
              <a:rPr lang="en-US" altLang="ko-KR" sz="1800">
                <a:solidFill>
                  <a:schemeClr val="tx1"/>
                </a:solidFill>
                <a:latin typeface="Consolas" panose="020B0609020204030204" pitchFamily="49" charset="0"/>
              </a:rPr>
              <a:t>(</a:t>
            </a:r>
            <a:r>
              <a:rPr lang="en-US" altLang="ko-KR" sz="1800">
                <a:solidFill>
                  <a:srgbClr val="FF0000"/>
                </a:solidFill>
                <a:latin typeface="Consolas" panose="020B0609020204030204" pitchFamily="49" charset="0"/>
              </a:rPr>
              <a:t>X,Y</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batch_size</a:t>
            </a:r>
            <a:r>
              <a:rPr lang="en-US" altLang="ko-KR" sz="1800">
                <a:solidFill>
                  <a:schemeClr val="tx1"/>
                </a:solidFill>
                <a:latin typeface="Consolas" panose="020B0609020204030204" pitchFamily="49" charset="0"/>
              </a:rPr>
              <a:t>=1, </a:t>
            </a:r>
            <a:r>
              <a:rPr lang="en-US" altLang="ko-KR" sz="1800">
                <a:solidFill>
                  <a:srgbClr val="FF0000"/>
                </a:solidFill>
                <a:latin typeface="Consolas" panose="020B0609020204030204" pitchFamily="49" charset="0"/>
              </a:rPr>
              <a:t>epochs=10</a:t>
            </a:r>
            <a:r>
              <a:rPr lang="en-US" altLang="ko-KR" sz="1800">
                <a:solidFill>
                  <a:schemeClr val="tx1"/>
                </a:solidFill>
                <a:latin typeface="Consolas" panose="020B0609020204030204" pitchFamily="49" charset="0"/>
              </a:rPr>
              <a:t>, shuffle=False)</a:t>
            </a:r>
          </a:p>
          <a:p>
            <a:endParaRPr lang="en-US" altLang="ko-KR" sz="1800">
              <a:solidFill>
                <a:srgbClr val="FF0000"/>
              </a:solidFill>
              <a:latin typeface="Consolas" panose="020B0609020204030204" pitchFamily="49" charset="0"/>
            </a:endParaRPr>
          </a:p>
          <a:p>
            <a:r>
              <a:rPr lang="en-US" altLang="ko-KR" sz="1800" err="1">
                <a:solidFill>
                  <a:srgbClr val="FF0000"/>
                </a:solidFill>
                <a:latin typeface="Consolas" panose="020B0609020204030204" pitchFamily="49" charset="0"/>
              </a:rPr>
              <a:t>plt.plot</a:t>
            </a:r>
            <a:r>
              <a:rPr lang="en-US" altLang="ko-KR" sz="1800">
                <a:solidFill>
                  <a:srgbClr val="FF0000"/>
                </a:solidFill>
                <a:latin typeface="Consolas" panose="020B0609020204030204" pitchFamily="49" charset="0"/>
              </a:rPr>
              <a:t>(X, Y, '</a:t>
            </a:r>
            <a:r>
              <a:rPr lang="en-US" altLang="ko-KR" sz="1800" err="1">
                <a:solidFill>
                  <a:srgbClr val="FF0000"/>
                </a:solidFill>
                <a:latin typeface="Consolas" panose="020B0609020204030204" pitchFamily="49" charset="0"/>
              </a:rPr>
              <a:t>bo</a:t>
            </a:r>
            <a:r>
              <a:rPr lang="en-US" altLang="ko-KR" sz="1800">
                <a:solidFill>
                  <a:srgbClr val="FF0000"/>
                </a:solidFill>
                <a:latin typeface="Consolas" panose="020B0609020204030204" pitchFamily="49" charset="0"/>
              </a:rPr>
              <a:t>')</a:t>
            </a:r>
          </a:p>
          <a:p>
            <a:r>
              <a:rPr lang="en-US" altLang="ko-KR" sz="1800" err="1">
                <a:solidFill>
                  <a:srgbClr val="FF0000"/>
                </a:solidFill>
                <a:latin typeface="Consolas" panose="020B0609020204030204" pitchFamily="49" charset="0"/>
              </a:rPr>
              <a:t>plt.plot</a:t>
            </a:r>
            <a:r>
              <a:rPr lang="en-US" altLang="ko-KR" sz="1800">
                <a:solidFill>
                  <a:srgbClr val="FF0000"/>
                </a:solidFill>
                <a:latin typeface="Consolas" panose="020B0609020204030204" pitchFamily="49" charset="0"/>
              </a:rPr>
              <a:t>(X, </a:t>
            </a:r>
            <a:r>
              <a:rPr lang="en-US" altLang="ko-KR" sz="1800" err="1">
                <a:solidFill>
                  <a:srgbClr val="FF0000"/>
                </a:solidFill>
                <a:latin typeface="Consolas" panose="020B0609020204030204" pitchFamily="49" charset="0"/>
              </a:rPr>
              <a:t>model.predict</a:t>
            </a:r>
            <a:r>
              <a:rPr lang="en-US" altLang="ko-KR" sz="1800">
                <a:solidFill>
                  <a:srgbClr val="FF0000"/>
                </a:solidFill>
                <a:latin typeface="Consolas" panose="020B0609020204030204" pitchFamily="49" charset="0"/>
              </a:rPr>
              <a:t>(X), 'r-')</a:t>
            </a:r>
          </a:p>
          <a:p>
            <a:r>
              <a:rPr lang="en-US" altLang="ko-KR" sz="1800" err="1">
                <a:solidFill>
                  <a:srgbClr val="FF0000"/>
                </a:solidFill>
                <a:latin typeface="Consolas" panose="020B0609020204030204" pitchFamily="49" charset="0"/>
              </a:rPr>
              <a:t>plt.show</a:t>
            </a:r>
            <a:r>
              <a:rPr lang="en-US" altLang="ko-KR" sz="1800">
                <a:solidFill>
                  <a:srgbClr val="FF0000"/>
                </a:solidFill>
                <a:latin typeface="Consolas" panose="020B0609020204030204" pitchFamily="49" charset="0"/>
              </a:rPr>
              <a:t>()</a:t>
            </a:r>
            <a:endParaRPr lang="ko-KR" altLang="en-US" sz="1800">
              <a:solidFill>
                <a:srgbClr val="FF0000"/>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620044" y="1022727"/>
            <a:ext cx="6356227"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numerical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044" y="3972461"/>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15077" y="113934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15077" y="113934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251497" y="5015824"/>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62755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74127" y="343875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131945" y="343696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89997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971688" y="458969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718026" y="421818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482513" y="383507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6249737" y="341844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7297110" y="384462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8043448" y="34731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807935" y="30900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575159" y="267337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95E5F4B-2580-4E77-82AF-CC0F0E56452B}"/>
                  </a:ext>
                </a:extLst>
              </p:cNvPr>
              <p:cNvSpPr txBox="1"/>
              <p:nvPr/>
            </p:nvSpPr>
            <p:spPr>
              <a:xfrm>
                <a:off x="4322616" y="921138"/>
                <a:ext cx="3649012" cy="886589"/>
              </a:xfrm>
              <a:prstGeom prst="rect">
                <a:avLst/>
              </a:prstGeom>
              <a:noFill/>
            </p:spPr>
            <p:txBody>
              <a:bodyPr wrap="none" lIns="0" tIns="0" rIns="0" bIns="0" rtlCol="0">
                <a:spAutoFit/>
              </a:bodyPr>
              <a:lstStyle/>
              <a:p>
                <a:pPr algn="l"/>
                <a14:m>
                  <m:oMath xmlns:m="http://schemas.openxmlformats.org/officeDocument/2006/math">
                    <m:f>
                      <m:fPr>
                        <m:ctrlPr>
                          <a:rPr lang="en-US" altLang="ko-KR" sz="4000" i="1" smtClean="0">
                            <a:solidFill>
                              <a:schemeClr val="tx1"/>
                            </a:solidFill>
                            <a:latin typeface="Cambria Math" panose="02040503050406030204" pitchFamily="18" charset="0"/>
                          </a:rPr>
                        </m:ctrlPr>
                      </m:fPr>
                      <m:num>
                        <m:r>
                          <a:rPr lang="en-US" altLang="ko-KR" sz="4000" i="1" smtClean="0">
                            <a:solidFill>
                              <a:schemeClr val="tx1"/>
                            </a:solidFill>
                            <a:latin typeface="Cambria Math" panose="02040503050406030204" pitchFamily="18" charset="0"/>
                          </a:rPr>
                          <m:t>𝑑𝑦</m:t>
                        </m:r>
                      </m:num>
                      <m:den>
                        <m:r>
                          <a:rPr lang="en-US" altLang="ko-KR" sz="4000" i="1" smtClean="0">
                            <a:solidFill>
                              <a:schemeClr val="tx1"/>
                            </a:solidFill>
                            <a:latin typeface="Cambria Math" panose="02040503050406030204" pitchFamily="18" charset="0"/>
                          </a:rPr>
                          <m:t>𝑑𝑥</m:t>
                        </m:r>
                      </m:den>
                    </m:f>
                    <m:r>
                      <a:rPr lang="en-US" altLang="ko-KR" sz="4000" b="0" i="0" smtClean="0">
                        <a:solidFill>
                          <a:schemeClr val="tx1"/>
                        </a:solidFill>
                        <a:latin typeface="Cambria Math" panose="02040503050406030204" pitchFamily="18" charset="0"/>
                      </a:rPr>
                      <m:t>=</m:t>
                    </m:r>
                    <m:f>
                      <m:fPr>
                        <m:ctrlPr>
                          <a:rPr lang="en-US" altLang="ko-KR" sz="4000" b="0" i="1" smtClean="0">
                            <a:solidFill>
                              <a:schemeClr val="tx1"/>
                            </a:solidFill>
                            <a:latin typeface="Cambria Math" panose="02040503050406030204" pitchFamily="18" charset="0"/>
                          </a:rPr>
                        </m:ctrlPr>
                      </m:fPr>
                      <m:num>
                        <m:r>
                          <a:rPr lang="en-US" altLang="ko-KR" sz="4000" b="0" i="0" smtClean="0">
                            <a:solidFill>
                              <a:schemeClr val="tx1"/>
                            </a:solidFill>
                            <a:latin typeface="Cambria Math" panose="02040503050406030204" pitchFamily="18" charset="0"/>
                          </a:rPr>
                          <m:t>0.5</m:t>
                        </m:r>
                      </m:num>
                      <m:den>
                        <m:r>
                          <a:rPr lang="en-US" altLang="ko-KR" sz="4000" b="0" i="0" smtClean="0">
                            <a:solidFill>
                              <a:schemeClr val="tx1"/>
                            </a:solidFill>
                            <a:latin typeface="Cambria Math" panose="02040503050406030204" pitchFamily="18" charset="0"/>
                          </a:rPr>
                          <m:t>1</m:t>
                        </m:r>
                      </m:den>
                    </m:f>
                    <m:r>
                      <a:rPr lang="en-US" altLang="ko-KR" sz="4000" b="0" i="1" smtClean="0">
                        <a:solidFill>
                          <a:schemeClr val="tx1"/>
                        </a:solidFill>
                        <a:latin typeface="Cambria Math" panose="02040503050406030204" pitchFamily="18" charset="0"/>
                      </a:rPr>
                      <m:t>=</m:t>
                    </m:r>
                    <m:r>
                      <a:rPr lang="en-US" altLang="ko-KR" sz="4000" b="0" i="1" smtClean="0">
                        <a:solidFill>
                          <a:schemeClr val="tx1"/>
                        </a:solidFill>
                        <a:latin typeface="Cambria Math" panose="02040503050406030204" pitchFamily="18" charset="0"/>
                      </a:rPr>
                      <m:t> </m:t>
                    </m:r>
                  </m:oMath>
                </a14:m>
                <a:r>
                  <a:rPr lang="ko-KR" altLang="en-US" sz="4000">
                    <a:solidFill>
                      <a:schemeClr val="tx1"/>
                    </a:solidFill>
                    <a:latin typeface="고도 M" panose="02000503000000020004" pitchFamily="2" charset="-127"/>
                    <a:ea typeface="고도 M" panose="02000503000000020004" pitchFamily="2" charset="-127"/>
                  </a:rPr>
                  <a:t>기울기</a:t>
                </a:r>
              </a:p>
            </p:txBody>
          </p:sp>
        </mc:Choice>
        <mc:Fallback>
          <p:sp>
            <p:nvSpPr>
              <p:cNvPr id="6" name="TextBox 5">
                <a:extLst>
                  <a:ext uri="{FF2B5EF4-FFF2-40B4-BE49-F238E27FC236}">
                    <a16:creationId xmlns:a16="http://schemas.microsoft.com/office/drawing/2014/main" id="{295E5F4B-2580-4E77-82AF-CC0F0E56452B}"/>
                  </a:ext>
                </a:extLst>
              </p:cNvPr>
              <p:cNvSpPr txBox="1">
                <a:spLocks noRot="1" noChangeAspect="1" noMove="1" noResize="1" noEditPoints="1" noAdjustHandles="1" noChangeArrowheads="1" noChangeShapeType="1" noTextEdit="1"/>
              </p:cNvSpPr>
              <p:nvPr/>
            </p:nvSpPr>
            <p:spPr>
              <a:xfrm>
                <a:off x="4322616" y="921138"/>
                <a:ext cx="3649012" cy="886589"/>
              </a:xfrm>
              <a:prstGeom prst="rect">
                <a:avLst/>
              </a:prstGeom>
              <a:blipFill>
                <a:blip r:embed="rId6"/>
                <a:stretch>
                  <a:fillRect r="-7346" b="-212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49326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b="-13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8054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6843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74837"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529490"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905072" y="323960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B18A8-DC35-408C-94FF-2AE0CB70B78A}"/>
              </a:ext>
            </a:extLst>
          </p:cNvPr>
          <p:cNvSpPr txBox="1"/>
          <p:nvPr/>
        </p:nvSpPr>
        <p:spPr>
          <a:xfrm>
            <a:off x="572653" y="762321"/>
            <a:ext cx="3922869" cy="15696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l1</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[1,2,3]</a:t>
            </a:r>
          </a:p>
          <a:p>
            <a:r>
              <a:rPr lang="en-US" altLang="ko-KR" sz="2400">
                <a:solidFill>
                  <a:schemeClr val="tx1"/>
                </a:solidFill>
                <a:latin typeface="Consolas" panose="020B0609020204030204" pitchFamily="49" charset="0"/>
              </a:rPr>
              <a:t>t1</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(1,2,3)</a:t>
            </a:r>
          </a:p>
          <a:p>
            <a:pPr algn="l"/>
            <a:r>
              <a:rPr lang="en-US" altLang="ko-KR" sz="2400">
                <a:solidFill>
                  <a:schemeClr val="tx1"/>
                </a:solidFill>
                <a:latin typeface="Consolas" panose="020B0609020204030204" pitchFamily="49" charset="0"/>
              </a:rPr>
              <a:t>a1 = np.array([1,2,3])</a:t>
            </a:r>
          </a:p>
          <a:p>
            <a:pPr algn="l"/>
            <a:r>
              <a:rPr lang="en-US" altLang="ko-KR" sz="2400">
                <a:solidFill>
                  <a:schemeClr val="tx1"/>
                </a:solidFill>
                <a:latin typeface="Consolas" panose="020B0609020204030204" pitchFamily="49" charset="0"/>
              </a:rPr>
              <a:t>a.shape # (3,)</a:t>
            </a:r>
            <a:endParaRPr lang="ko-KR" altLang="en-US" sz="24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909A479D-80C1-47C0-BE1E-4593F8B4797E}"/>
              </a:ext>
            </a:extLst>
          </p:cNvPr>
          <p:cNvSpPr/>
          <p:nvPr/>
        </p:nvSpPr>
        <p:spPr>
          <a:xfrm>
            <a:off x="715140"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3F963CDC-E1B0-4B69-9F0C-72C139EDE277}"/>
              </a:ext>
            </a:extLst>
          </p:cNvPr>
          <p:cNvSpPr/>
          <p:nvPr/>
        </p:nvSpPr>
        <p:spPr>
          <a:xfrm>
            <a:off x="1983847"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F397AA0-5AB2-4C79-96F4-D859045B94D8}"/>
              </a:ext>
            </a:extLst>
          </p:cNvPr>
          <p:cNvSpPr/>
          <p:nvPr/>
        </p:nvSpPr>
        <p:spPr>
          <a:xfrm>
            <a:off x="2574974"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1E43B96-DD6A-4A19-9985-D2AE6D22697F}"/>
              </a:ext>
            </a:extLst>
          </p:cNvPr>
          <p:cNvSpPr/>
          <p:nvPr/>
        </p:nvSpPr>
        <p:spPr>
          <a:xfrm>
            <a:off x="3649719"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436D782-2001-4490-8351-85F4BD5C2E56}"/>
              </a:ext>
            </a:extLst>
          </p:cNvPr>
          <p:cNvSpPr/>
          <p:nvPr/>
        </p:nvSpPr>
        <p:spPr>
          <a:xfrm>
            <a:off x="4240846"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0E9A04F-2251-4158-A015-D974194AD1A3}"/>
              </a:ext>
            </a:extLst>
          </p:cNvPr>
          <p:cNvSpPr/>
          <p:nvPr/>
        </p:nvSpPr>
        <p:spPr>
          <a:xfrm>
            <a:off x="7061094"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930950-D4BD-4898-A9DA-549D11E672FF}"/>
              </a:ext>
            </a:extLst>
          </p:cNvPr>
          <p:cNvSpPr/>
          <p:nvPr/>
        </p:nvSpPr>
        <p:spPr>
          <a:xfrm>
            <a:off x="7652221"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cxnSp>
        <p:nvCxnSpPr>
          <p:cNvPr id="7" name="직선 화살표 연결선 6">
            <a:extLst>
              <a:ext uri="{FF2B5EF4-FFF2-40B4-BE49-F238E27FC236}">
                <a16:creationId xmlns:a16="http://schemas.microsoft.com/office/drawing/2014/main" id="{C44568AB-A14F-499B-B1BB-D2D2D87B10E3}"/>
              </a:ext>
            </a:extLst>
          </p:cNvPr>
          <p:cNvCxnSpPr>
            <a:stCxn id="4" idx="3"/>
            <a:endCxn id="9" idx="1"/>
          </p:cNvCxnSpPr>
          <p:nvPr/>
        </p:nvCxnSpPr>
        <p:spPr>
          <a:xfrm>
            <a:off x="1306267" y="3186371"/>
            <a:ext cx="6775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직선 화살표 연결선 16">
            <a:extLst>
              <a:ext uri="{FF2B5EF4-FFF2-40B4-BE49-F238E27FC236}">
                <a16:creationId xmlns:a16="http://schemas.microsoft.com/office/drawing/2014/main" id="{A754A957-12B9-4BBB-A531-90E23F17DAA1}"/>
              </a:ext>
            </a:extLst>
          </p:cNvPr>
          <p:cNvCxnSpPr>
            <a:cxnSpLocks/>
            <a:stCxn id="10" idx="3"/>
            <a:endCxn id="11" idx="1"/>
          </p:cNvCxnSpPr>
          <p:nvPr/>
        </p:nvCxnSpPr>
        <p:spPr>
          <a:xfrm>
            <a:off x="3166101" y="3186371"/>
            <a:ext cx="4836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89226BC8-F59C-4ACE-8972-7906775EF7F0}"/>
              </a:ext>
            </a:extLst>
          </p:cNvPr>
          <p:cNvCxnSpPr>
            <a:cxnSpLocks/>
            <a:stCxn id="12" idx="3"/>
            <a:endCxn id="103" idx="1"/>
          </p:cNvCxnSpPr>
          <p:nvPr/>
        </p:nvCxnSpPr>
        <p:spPr>
          <a:xfrm>
            <a:off x="4831973" y="3186371"/>
            <a:ext cx="5632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8166B63-8A68-49BF-AE53-12C8307E75FE}"/>
              </a:ext>
            </a:extLst>
          </p:cNvPr>
          <p:cNvSpPr txBox="1"/>
          <p:nvPr/>
        </p:nvSpPr>
        <p:spPr>
          <a:xfrm>
            <a:off x="511940" y="2475170"/>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l1</a:t>
            </a:r>
            <a:endParaRPr lang="ko-KR" altLang="en-US" sz="24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CCED1262-EF98-42BC-ADCA-062CA52CAE78}"/>
              </a:ext>
            </a:extLst>
          </p:cNvPr>
          <p:cNvSpPr/>
          <p:nvPr/>
        </p:nvSpPr>
        <p:spPr>
          <a:xfrm>
            <a:off x="5395222"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91EFF0D5-5951-40AE-A631-355BB6C8F1CF}"/>
              </a:ext>
            </a:extLst>
          </p:cNvPr>
          <p:cNvSpPr/>
          <p:nvPr/>
        </p:nvSpPr>
        <p:spPr>
          <a:xfrm>
            <a:off x="5986349"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7535CAE3-F794-4C48-8BEB-CE4014FDE7F3}"/>
              </a:ext>
            </a:extLst>
          </p:cNvPr>
          <p:cNvCxnSpPr>
            <a:cxnSpLocks/>
            <a:stCxn id="104" idx="3"/>
            <a:endCxn id="13" idx="1"/>
          </p:cNvCxnSpPr>
          <p:nvPr/>
        </p:nvCxnSpPr>
        <p:spPr>
          <a:xfrm>
            <a:off x="6577476" y="3186371"/>
            <a:ext cx="4836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직사각형 115">
            <a:extLst>
              <a:ext uri="{FF2B5EF4-FFF2-40B4-BE49-F238E27FC236}">
                <a16:creationId xmlns:a16="http://schemas.microsoft.com/office/drawing/2014/main" id="{D3B6192E-71CC-425C-A4D2-5379A0AFDA5B}"/>
              </a:ext>
            </a:extLst>
          </p:cNvPr>
          <p:cNvSpPr/>
          <p:nvPr/>
        </p:nvSpPr>
        <p:spPr>
          <a:xfrm>
            <a:off x="862306" y="5731322"/>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994E9CE-5E5C-4892-B761-D15BA3571A0B}"/>
              </a:ext>
            </a:extLst>
          </p:cNvPr>
          <p:cNvSpPr/>
          <p:nvPr/>
        </p:nvSpPr>
        <p:spPr>
          <a:xfrm>
            <a:off x="1453433" y="5731320"/>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DF9052C-7FB8-4D21-B2BF-9D9BD7C3F1FA}"/>
              </a:ext>
            </a:extLst>
          </p:cNvPr>
          <p:cNvSpPr/>
          <p:nvPr/>
        </p:nvSpPr>
        <p:spPr>
          <a:xfrm>
            <a:off x="2044560" y="5731320"/>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EF85900A-82AA-4C62-BC95-EF634D00D71A}"/>
              </a:ext>
            </a:extLst>
          </p:cNvPr>
          <p:cNvSpPr txBox="1"/>
          <p:nvPr/>
        </p:nvSpPr>
        <p:spPr>
          <a:xfrm>
            <a:off x="655781" y="5167748"/>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C9775FC-F3F1-4AB1-978B-C945575EB3A3}"/>
              </a:ext>
            </a:extLst>
          </p:cNvPr>
          <p:cNvSpPr/>
          <p:nvPr/>
        </p:nvSpPr>
        <p:spPr>
          <a:xfrm>
            <a:off x="775853"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607F52D-655A-4F15-9865-69F75DA60127}"/>
              </a:ext>
            </a:extLst>
          </p:cNvPr>
          <p:cNvSpPr/>
          <p:nvPr/>
        </p:nvSpPr>
        <p:spPr>
          <a:xfrm>
            <a:off x="2044560" y="4183896"/>
            <a:ext cx="591127" cy="591127"/>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23A8B9C-0E16-49B3-B401-88DA70141B37}"/>
              </a:ext>
            </a:extLst>
          </p:cNvPr>
          <p:cNvSpPr/>
          <p:nvPr/>
        </p:nvSpPr>
        <p:spPr>
          <a:xfrm>
            <a:off x="2635687"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AEB0AD4-C85E-4372-B249-33A7B0C32ED2}"/>
              </a:ext>
            </a:extLst>
          </p:cNvPr>
          <p:cNvSpPr/>
          <p:nvPr/>
        </p:nvSpPr>
        <p:spPr>
          <a:xfrm>
            <a:off x="3710432" y="4183896"/>
            <a:ext cx="591127" cy="591127"/>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EB5FD5FC-20AE-4AF8-810C-BAAF6E50319D}"/>
              </a:ext>
            </a:extLst>
          </p:cNvPr>
          <p:cNvSpPr/>
          <p:nvPr/>
        </p:nvSpPr>
        <p:spPr>
          <a:xfrm>
            <a:off x="4301559"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5CD94C0-AFA4-416A-8C72-15E53DB2DC7B}"/>
              </a:ext>
            </a:extLst>
          </p:cNvPr>
          <p:cNvSpPr/>
          <p:nvPr/>
        </p:nvSpPr>
        <p:spPr>
          <a:xfrm>
            <a:off x="5403839" y="4183896"/>
            <a:ext cx="591127" cy="591127"/>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66A5475-FBD7-43C7-9A35-C1D49EA46959}"/>
              </a:ext>
            </a:extLst>
          </p:cNvPr>
          <p:cNvSpPr/>
          <p:nvPr/>
        </p:nvSpPr>
        <p:spPr>
          <a:xfrm>
            <a:off x="5994966"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cxnSp>
        <p:nvCxnSpPr>
          <p:cNvPr id="130" name="직선 화살표 연결선 129">
            <a:extLst>
              <a:ext uri="{FF2B5EF4-FFF2-40B4-BE49-F238E27FC236}">
                <a16:creationId xmlns:a16="http://schemas.microsoft.com/office/drawing/2014/main" id="{6EED3359-85DF-4773-B2AF-7599DA03AAD0}"/>
              </a:ext>
            </a:extLst>
          </p:cNvPr>
          <p:cNvCxnSpPr>
            <a:stCxn id="123" idx="3"/>
            <a:endCxn id="124" idx="1"/>
          </p:cNvCxnSpPr>
          <p:nvPr/>
        </p:nvCxnSpPr>
        <p:spPr>
          <a:xfrm>
            <a:off x="1366980" y="4479460"/>
            <a:ext cx="6775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직선 화살표 연결선 130">
            <a:extLst>
              <a:ext uri="{FF2B5EF4-FFF2-40B4-BE49-F238E27FC236}">
                <a16:creationId xmlns:a16="http://schemas.microsoft.com/office/drawing/2014/main" id="{D005DF02-F17F-44A3-B851-D38C8831FC8E}"/>
              </a:ext>
            </a:extLst>
          </p:cNvPr>
          <p:cNvCxnSpPr>
            <a:cxnSpLocks/>
            <a:stCxn id="125" idx="3"/>
            <a:endCxn id="126" idx="1"/>
          </p:cNvCxnSpPr>
          <p:nvPr/>
        </p:nvCxnSpPr>
        <p:spPr>
          <a:xfrm>
            <a:off x="3226814" y="4479460"/>
            <a:ext cx="4836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BFD43A4A-BDE6-4315-AEB4-FCAA38F31AD4}"/>
              </a:ext>
            </a:extLst>
          </p:cNvPr>
          <p:cNvSpPr txBox="1"/>
          <p:nvPr/>
        </p:nvSpPr>
        <p:spPr>
          <a:xfrm>
            <a:off x="572653" y="376825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t1</a:t>
            </a:r>
            <a:endParaRPr lang="ko-KR" altLang="en-US" sz="2400">
              <a:solidFill>
                <a:schemeClr val="tx1"/>
              </a:solidFill>
              <a:latin typeface="Consolas" panose="020B0609020204030204" pitchFamily="49" charset="0"/>
            </a:endParaRPr>
          </a:p>
        </p:txBody>
      </p:sp>
      <p:cxnSp>
        <p:nvCxnSpPr>
          <p:cNvPr id="136" name="직선 화살표 연결선 135">
            <a:extLst>
              <a:ext uri="{FF2B5EF4-FFF2-40B4-BE49-F238E27FC236}">
                <a16:creationId xmlns:a16="http://schemas.microsoft.com/office/drawing/2014/main" id="{90706ACD-E684-48F0-B158-5E8D63C5B1C3}"/>
              </a:ext>
            </a:extLst>
          </p:cNvPr>
          <p:cNvCxnSpPr>
            <a:cxnSpLocks/>
            <a:stCxn id="127" idx="3"/>
            <a:endCxn id="128" idx="1"/>
          </p:cNvCxnSpPr>
          <p:nvPr/>
        </p:nvCxnSpPr>
        <p:spPr>
          <a:xfrm>
            <a:off x="4892686" y="4479460"/>
            <a:ext cx="5111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C5C8FF84-D868-489F-8FB7-7F7C2A481B14}"/>
              </a:ext>
            </a:extLst>
          </p:cNvPr>
          <p:cNvSpPr txBox="1"/>
          <p:nvPr/>
        </p:nvSpPr>
        <p:spPr>
          <a:xfrm>
            <a:off x="2011725" y="242914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39" name="TextBox 138">
            <a:extLst>
              <a:ext uri="{FF2B5EF4-FFF2-40B4-BE49-F238E27FC236}">
                <a16:creationId xmlns:a16="http://schemas.microsoft.com/office/drawing/2014/main" id="{1C746D21-88C1-4579-98BD-119FBF99C722}"/>
              </a:ext>
            </a:extLst>
          </p:cNvPr>
          <p:cNvSpPr txBox="1"/>
          <p:nvPr/>
        </p:nvSpPr>
        <p:spPr>
          <a:xfrm>
            <a:off x="2011725" y="374986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40" name="TextBox 139">
            <a:extLst>
              <a:ext uri="{FF2B5EF4-FFF2-40B4-BE49-F238E27FC236}">
                <a16:creationId xmlns:a16="http://schemas.microsoft.com/office/drawing/2014/main" id="{C0CFD394-F844-435D-B724-D021B13FF134}"/>
              </a:ext>
            </a:extLst>
          </p:cNvPr>
          <p:cNvSpPr txBox="1"/>
          <p:nvPr/>
        </p:nvSpPr>
        <p:spPr>
          <a:xfrm>
            <a:off x="807086" y="633640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91" name="직사각형 7190">
            <a:extLst>
              <a:ext uri="{FF2B5EF4-FFF2-40B4-BE49-F238E27FC236}">
                <a16:creationId xmlns:a16="http://schemas.microsoft.com/office/drawing/2014/main" id="{2729E4DA-0919-430F-849F-A98319D30C48}"/>
              </a:ext>
            </a:extLst>
          </p:cNvPr>
          <p:cNvSpPr/>
          <p:nvPr/>
        </p:nvSpPr>
        <p:spPr>
          <a:xfrm>
            <a:off x="8746836" y="1311564"/>
            <a:ext cx="1487055" cy="43178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5294FD3-8EF5-4414-BE6E-C96113C721DF}"/>
              </a:ext>
            </a:extLst>
          </p:cNvPr>
          <p:cNvSpPr/>
          <p:nvPr/>
        </p:nvSpPr>
        <p:spPr>
          <a:xfrm>
            <a:off x="8748697" y="2784764"/>
            <a:ext cx="1487055" cy="480447"/>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1341</a:t>
            </a: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514FC12-450F-4473-91B1-0D05E876BCF5}"/>
              </a:ext>
            </a:extLst>
          </p:cNvPr>
          <p:cNvSpPr/>
          <p:nvPr/>
        </p:nvSpPr>
        <p:spPr>
          <a:xfrm>
            <a:off x="8746836" y="3255641"/>
            <a:ext cx="1487055" cy="480447"/>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12341234</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20200D7-9003-4B69-94C6-814F21459198}"/>
              </a:ext>
            </a:extLst>
          </p:cNvPr>
          <p:cNvSpPr/>
          <p:nvPr/>
        </p:nvSpPr>
        <p:spPr>
          <a:xfrm>
            <a:off x="8744975" y="3726518"/>
            <a:ext cx="1487055" cy="480447"/>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12341234</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7103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9723"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269453" y="3193142"/>
            <a:ext cx="1527391" cy="222917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A242A462-2736-4A89-86ED-3CE55EBCD577}"/>
                  </a:ext>
                </a:extLst>
              </p:cNvPr>
              <p:cNvSpPr txBox="1"/>
              <p:nvPr/>
            </p:nvSpPr>
            <p:spPr>
              <a:xfrm>
                <a:off x="7493854" y="104086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7493854" y="1040860"/>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CC4D35E7-6E43-4B45-9317-270C9CC418A6}"/>
                  </a:ext>
                </a:extLst>
              </p:cNvPr>
              <p:cNvSpPr txBox="1"/>
              <p:nvPr/>
            </p:nvSpPr>
            <p:spPr>
              <a:xfrm>
                <a:off x="7694272" y="3395264"/>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4272" y="3395264"/>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9570" y="551589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6935" y="509134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57732" y="1315000"/>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64774" y="4838970"/>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E98730ED-6936-4E6E-9833-BA2C871F597E}"/>
                  </a:ext>
                </a:extLst>
              </p:cNvPr>
              <p:cNvSpPr txBox="1"/>
              <p:nvPr/>
            </p:nvSpPr>
            <p:spPr>
              <a:xfrm>
                <a:off x="7630552" y="2795862"/>
                <a:ext cx="97667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=3</m:t>
                      </m:r>
                    </m:oMath>
                  </m:oMathPara>
                </a14:m>
                <a:endParaRPr lang="ko-KR" altLang="en-US" sz="2400">
                  <a:solidFill>
                    <a:schemeClr val="tx1"/>
                  </a:solidFill>
                  <a:latin typeface="Consolas" panose="020B0609020204030204" pitchFamily="49" charset="0"/>
                </a:endParaRPr>
              </a:p>
            </p:txBody>
          </p:sp>
        </mc:Choice>
        <mc:Fallback>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7630552" y="2795862"/>
                <a:ext cx="976678" cy="369332"/>
              </a:xfrm>
              <a:prstGeom prst="rect">
                <a:avLst/>
              </a:prstGeom>
              <a:blipFill>
                <a:blip r:embed="rId10"/>
                <a:stretch>
                  <a:fillRect r="-1875" b="-6667"/>
                </a:stretch>
              </a:blipFill>
            </p:spPr>
            <p:txBody>
              <a:bodyPr/>
              <a:lstStyle/>
              <a:p>
                <a:r>
                  <a:rPr lang="ko-KR" altLang="en-US">
                    <a:noFill/>
                  </a:rPr>
                  <a:t> </a:t>
                </a:r>
              </a:p>
            </p:txBody>
          </p:sp>
        </mc:Fallback>
      </mc:AlternateContent>
      <p:sp>
        <p:nvSpPr>
          <p:cNvPr id="46" name="타원 45">
            <a:extLst>
              <a:ext uri="{FF2B5EF4-FFF2-40B4-BE49-F238E27FC236}">
                <a16:creationId xmlns:a16="http://schemas.microsoft.com/office/drawing/2014/main" id="{70603D54-151D-49B3-A95A-45A36747B55D}"/>
              </a:ext>
            </a:extLst>
          </p:cNvPr>
          <p:cNvSpPr/>
          <p:nvPr/>
        </p:nvSpPr>
        <p:spPr>
          <a:xfrm>
            <a:off x="5745006" y="418784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타원 46">
            <a:extLst>
              <a:ext uri="{FF2B5EF4-FFF2-40B4-BE49-F238E27FC236}">
                <a16:creationId xmlns:a16="http://schemas.microsoft.com/office/drawing/2014/main" id="{DCFAD5CD-22C8-4BBA-8B26-1D461A4CB20E}"/>
              </a:ext>
            </a:extLst>
          </p:cNvPr>
          <p:cNvSpPr/>
          <p:nvPr/>
        </p:nvSpPr>
        <p:spPr>
          <a:xfrm>
            <a:off x="5254419" y="4705889"/>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8" name="직선 연결선 47">
            <a:extLst>
              <a:ext uri="{FF2B5EF4-FFF2-40B4-BE49-F238E27FC236}">
                <a16:creationId xmlns:a16="http://schemas.microsoft.com/office/drawing/2014/main" id="{CE96EB63-EFC6-4817-8DC4-AC65C3F32207}"/>
              </a:ext>
            </a:extLst>
          </p:cNvPr>
          <p:cNvCxnSpPr>
            <a:cxnSpLocks/>
          </p:cNvCxnSpPr>
          <p:nvPr/>
        </p:nvCxnSpPr>
        <p:spPr>
          <a:xfrm flipV="1">
            <a:off x="4499859" y="4164839"/>
            <a:ext cx="2184362" cy="139471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9" name="타원 48">
            <a:extLst>
              <a:ext uri="{FF2B5EF4-FFF2-40B4-BE49-F238E27FC236}">
                <a16:creationId xmlns:a16="http://schemas.microsoft.com/office/drawing/2014/main" id="{2666DBBF-98BF-4028-A16E-83A235A75E5B}"/>
              </a:ext>
            </a:extLst>
          </p:cNvPr>
          <p:cNvSpPr/>
          <p:nvPr/>
        </p:nvSpPr>
        <p:spPr>
          <a:xfrm>
            <a:off x="4985950" y="48072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269453" y="3193142"/>
            <a:ext cx="1527391" cy="222917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A242A462-2736-4A89-86ED-3CE55EBCD577}"/>
                  </a:ext>
                </a:extLst>
              </p:cNvPr>
              <p:cNvSpPr txBox="1"/>
              <p:nvPr/>
            </p:nvSpPr>
            <p:spPr>
              <a:xfrm>
                <a:off x="7493854" y="104086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7493854" y="1040860"/>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CC4D35E7-6E43-4B45-9317-270C9CC418A6}"/>
                  </a:ext>
                </a:extLst>
              </p:cNvPr>
              <p:cNvSpPr txBox="1"/>
              <p:nvPr/>
            </p:nvSpPr>
            <p:spPr>
              <a:xfrm>
                <a:off x="7694272" y="3395264"/>
                <a:ext cx="213244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−(−1)</m:t>
                      </m:r>
                    </m:oMath>
                  </m:oMathPara>
                </a14:m>
                <a:endParaRPr lang="ko-KR" altLang="en-US" sz="2400">
                  <a:solidFill>
                    <a:schemeClr val="tx1"/>
                  </a:solidFill>
                  <a:latin typeface="Consolas" panose="020B0609020204030204" pitchFamily="49" charset="0"/>
                </a:endParaRPr>
              </a:p>
            </p:txBody>
          </p:sp>
        </mc:Choice>
        <mc:Fallback>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4272" y="3395264"/>
                <a:ext cx="2132442" cy="369332"/>
              </a:xfrm>
              <a:prstGeom prst="rect">
                <a:avLst/>
              </a:prstGeom>
              <a:blipFill>
                <a:blip r:embed="rId6"/>
                <a:stretch>
                  <a:fillRect r="-2571" b="-32787"/>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9570" y="551589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6935" y="509134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57732" y="1315000"/>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64774" y="4838970"/>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E98730ED-6936-4E6E-9833-BA2C871F597E}"/>
                  </a:ext>
                </a:extLst>
              </p:cNvPr>
              <p:cNvSpPr txBox="1"/>
              <p:nvPr/>
            </p:nvSpPr>
            <p:spPr>
              <a:xfrm>
                <a:off x="7630552" y="2795862"/>
                <a:ext cx="12059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=−1</m:t>
                      </m:r>
                    </m:oMath>
                  </m:oMathPara>
                </a14:m>
                <a:endParaRPr lang="ko-KR" altLang="en-US" sz="2400">
                  <a:solidFill>
                    <a:schemeClr val="tx1"/>
                  </a:solidFill>
                  <a:latin typeface="Consolas" panose="020B0609020204030204" pitchFamily="49" charset="0"/>
                </a:endParaRPr>
              </a:p>
            </p:txBody>
          </p:sp>
        </mc:Choice>
        <mc:Fallback>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7630552" y="2795862"/>
                <a:ext cx="1205907" cy="369332"/>
              </a:xfrm>
              <a:prstGeom prst="rect">
                <a:avLst/>
              </a:prstGeom>
              <a:blipFill>
                <a:blip r:embed="rId10"/>
                <a:stretch>
                  <a:fillRect r="-1010" b="-6667"/>
                </a:stretch>
              </a:blipFill>
            </p:spPr>
            <p:txBody>
              <a:bodyPr/>
              <a:lstStyle/>
              <a:p>
                <a:r>
                  <a:rPr lang="ko-KR" altLang="en-US">
                    <a:noFill/>
                  </a:rPr>
                  <a:t> </a:t>
                </a:r>
              </a:p>
            </p:txBody>
          </p:sp>
        </mc:Fallback>
      </mc:AlternateContent>
      <p:sp>
        <p:nvSpPr>
          <p:cNvPr id="46" name="타원 45">
            <a:extLst>
              <a:ext uri="{FF2B5EF4-FFF2-40B4-BE49-F238E27FC236}">
                <a16:creationId xmlns:a16="http://schemas.microsoft.com/office/drawing/2014/main" id="{70603D54-151D-49B3-A95A-45A36747B55D}"/>
              </a:ext>
            </a:extLst>
          </p:cNvPr>
          <p:cNvSpPr/>
          <p:nvPr/>
        </p:nvSpPr>
        <p:spPr>
          <a:xfrm>
            <a:off x="5745006" y="418784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타원 46">
            <a:extLst>
              <a:ext uri="{FF2B5EF4-FFF2-40B4-BE49-F238E27FC236}">
                <a16:creationId xmlns:a16="http://schemas.microsoft.com/office/drawing/2014/main" id="{DCFAD5CD-22C8-4BBA-8B26-1D461A4CB20E}"/>
              </a:ext>
            </a:extLst>
          </p:cNvPr>
          <p:cNvSpPr/>
          <p:nvPr/>
        </p:nvSpPr>
        <p:spPr>
          <a:xfrm>
            <a:off x="5254419" y="4705889"/>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8" name="직선 연결선 47">
            <a:extLst>
              <a:ext uri="{FF2B5EF4-FFF2-40B4-BE49-F238E27FC236}">
                <a16:creationId xmlns:a16="http://schemas.microsoft.com/office/drawing/2014/main" id="{CE96EB63-EFC6-4817-8DC4-AC65C3F32207}"/>
              </a:ext>
            </a:extLst>
          </p:cNvPr>
          <p:cNvCxnSpPr>
            <a:cxnSpLocks/>
          </p:cNvCxnSpPr>
          <p:nvPr/>
        </p:nvCxnSpPr>
        <p:spPr>
          <a:xfrm flipV="1">
            <a:off x="4499859" y="4164839"/>
            <a:ext cx="2184362" cy="139471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9" name="타원 48">
            <a:extLst>
              <a:ext uri="{FF2B5EF4-FFF2-40B4-BE49-F238E27FC236}">
                <a16:creationId xmlns:a16="http://schemas.microsoft.com/office/drawing/2014/main" id="{2666DBBF-98BF-4028-A16E-83A235A75E5B}"/>
              </a:ext>
            </a:extLst>
          </p:cNvPr>
          <p:cNvSpPr/>
          <p:nvPr/>
        </p:nvSpPr>
        <p:spPr>
          <a:xfrm>
            <a:off x="4985950" y="48072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88306755-BE9C-45E0-8656-DDFBA4F3AA6A}"/>
              </a:ext>
            </a:extLst>
          </p:cNvPr>
          <p:cNvSpPr/>
          <p:nvPr/>
        </p:nvSpPr>
        <p:spPr>
          <a:xfrm>
            <a:off x="3833515" y="4221285"/>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1" name="직선 연결선 50">
            <a:extLst>
              <a:ext uri="{FF2B5EF4-FFF2-40B4-BE49-F238E27FC236}">
                <a16:creationId xmlns:a16="http://schemas.microsoft.com/office/drawing/2014/main" id="{F102D769-AD5C-4F31-B675-3F5962AAC1D4}"/>
              </a:ext>
            </a:extLst>
          </p:cNvPr>
          <p:cNvCxnSpPr>
            <a:cxnSpLocks/>
          </p:cNvCxnSpPr>
          <p:nvPr/>
        </p:nvCxnSpPr>
        <p:spPr>
          <a:xfrm>
            <a:off x="2985395" y="3332609"/>
            <a:ext cx="1831523" cy="239385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2" name="타원 51">
            <a:extLst>
              <a:ext uri="{FF2B5EF4-FFF2-40B4-BE49-F238E27FC236}">
                <a16:creationId xmlns:a16="http://schemas.microsoft.com/office/drawing/2014/main" id="{1281E23F-BF5E-4824-9239-2FD051EBE730}"/>
              </a:ext>
            </a:extLst>
          </p:cNvPr>
          <p:cNvSpPr/>
          <p:nvPr/>
        </p:nvSpPr>
        <p:spPr>
          <a:xfrm>
            <a:off x="4545210" y="4829401"/>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32E7E077-1346-4347-A580-4F8E5856116A}"/>
              </a:ext>
            </a:extLst>
          </p:cNvPr>
          <p:cNvSpPr/>
          <p:nvPr/>
        </p:nvSpPr>
        <p:spPr>
          <a:xfrm>
            <a:off x="4268308" y="469995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207688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9181438" y="2940996"/>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515101" y="2023213"/>
            <a:ext cx="1326642" cy="2757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868612" cy="6307496"/>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f>
                      <m:fPr>
                        <m:ctrlPr>
                          <a:rPr lang="en-US" altLang="ko-KR" sz="2400" b="0" i="1" smtClean="0">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rgbClr val="000000"/>
                            </a:solidFill>
                            <a:latin typeface="Cambria Math" panose="02040503050406030204" pitchFamily="18" charset="0"/>
                            <a:ea typeface="Cambria Math" panose="02040503050406030204" pitchFamily="18" charset="0"/>
                          </a:rPr>
                          <m:t>𝜕</m:t>
                        </m:r>
                      </m:num>
                      <m:den>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 </m:t>
                    </m:r>
                  </m:oMath>
                </a14:m>
                <a:r>
                  <a:rPr lang="en-US" altLang="ko-KR">
                    <a:solidFill>
                      <a:srgbClr val="FFFFFF"/>
                    </a:solidFill>
                    <a:latin typeface="Cambria Math" panose="02040503050406030204" pitchFamily="18" charset="0"/>
                    <a:ea typeface="Cambria Math" panose="02040503050406030204" pitchFamily="18" charset="0"/>
                  </a:rPr>
                  <a:t>(y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868612" cy="6307496"/>
              </a:xfrm>
              <a:prstGeom prst="rect">
                <a:avLst/>
              </a:prstGeom>
              <a:blipFill>
                <a:blip r:embed="rId4"/>
                <a:stretch>
                  <a:fillRect l="-444"/>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831762" y="3623940"/>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5726829" y="3663603"/>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6496448" y="3663603"/>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048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3" name="직사각형 12">
                <a:extLst>
                  <a:ext uri="{FF2B5EF4-FFF2-40B4-BE49-F238E27FC236}">
                    <a16:creationId xmlns:a16="http://schemas.microsoft.com/office/drawing/2014/main" id="{102C2DF3-AAC5-4C81-B878-B18800F3E413}"/>
                  </a:ext>
                </a:extLst>
              </p:cNvPr>
              <p:cNvSpPr/>
              <p:nvPr/>
            </p:nvSpPr>
            <p:spPr>
              <a:xfrm>
                <a:off x="489819" y="995123"/>
                <a:ext cx="326922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489819" y="995123"/>
                <a:ext cx="326922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383553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3835537" cy="1569660"/>
              </a:xfrm>
              <a:prstGeom prst="rect">
                <a:avLst/>
              </a:prstGeom>
              <a:blipFill>
                <a:blip r:embed="rId3"/>
                <a:stretch>
                  <a:fillRect l="-2381"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3885231"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3885231" cy="1569660"/>
              </a:xfrm>
              <a:prstGeom prst="rect">
                <a:avLst/>
              </a:prstGeom>
              <a:blipFill>
                <a:blip r:embed="rId4"/>
                <a:stretch>
                  <a:fillRect l="-2351"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340082"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340082" cy="1569660"/>
              </a:xfrm>
              <a:prstGeom prst="rect">
                <a:avLst/>
              </a:prstGeom>
              <a:blipFill>
                <a:blip r:embed="rId4"/>
                <a:stretch>
                  <a:fillRect l="-2737" t="-3101"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654981" y="5552367"/>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B00E172-6B3F-4BF1-8500-7A6F6EC92D1F}"/>
              </a:ext>
            </a:extLst>
          </p:cNvPr>
          <p:cNvSpPr/>
          <p:nvPr/>
        </p:nvSpPr>
        <p:spPr>
          <a:xfrm>
            <a:off x="2236642" y="4806977"/>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401572" y="983550"/>
            <a:ext cx="10123284" cy="6124754"/>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643676" y="2000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907337" y="2000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170998" y="2000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434659" y="20008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698320" y="20008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961981" y="20008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225642" y="200086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489303" y="200086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752964" y="200086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4016625" y="200086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5110539" y="200086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643676" y="2275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907337" y="2275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170998" y="2275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434659" y="22757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698320" y="22757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961981" y="22757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225642" y="227574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489303" y="227574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752964" y="227574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4016625" y="227573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5110539" y="227573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643676" y="2550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907337" y="2550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170998" y="2550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434659" y="25506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698320" y="25506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961981" y="25506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225642" y="255061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489303" y="255061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752964" y="255061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4016625" y="255061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5110539" y="255061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643676" y="2825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907337" y="2825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170998" y="2825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434659" y="28254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698320" y="28254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961981" y="28254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225642" y="282549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489303" y="282549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752964" y="282549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4016625" y="282549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5110539" y="282549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643676" y="31003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907337" y="31003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170998" y="310037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434659" y="31003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698320" y="31003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961981" y="31003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225642" y="310037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489303" y="31003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752964" y="31003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4016625" y="31003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5110539" y="310036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643676" y="33752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907337" y="33752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170998" y="337525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434659" y="33752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698320" y="33752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961981" y="33752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225642" y="337524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489303" y="33752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752964" y="33752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4016625" y="33752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5110539" y="337524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643676" y="36501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907337" y="36501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170998" y="365012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434659" y="36501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698320" y="36501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961981" y="36501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225642" y="365012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489303" y="36501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752964" y="36501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4016625" y="36501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5110539" y="365011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643676" y="39250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907337" y="39250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170998" y="392500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434659" y="39250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698320" y="39250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961981" y="39249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225642" y="392499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489303" y="39249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752964" y="39249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4016625" y="39249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5110539" y="392499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643676" y="419988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907337" y="419987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170998" y="419987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434659" y="419987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698320" y="41998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961981" y="41998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225642" y="419987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489303" y="41998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752964" y="4199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4016625" y="4199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5110539" y="4199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643676" y="447475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907337" y="447475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170998" y="447475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434659" y="447475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698320" y="44747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961981" y="44747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225642" y="447475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489303" y="44747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752964" y="4474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4016625" y="4474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5110539" y="4474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643676" y="474963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907337" y="474963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170998" y="474963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434659" y="474962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698320" y="47496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961981" y="47496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225642" y="474962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489303" y="47496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752964" y="4749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4016625" y="4749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5110539" y="4749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643676" y="502450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907337" y="502450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170998" y="502450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434659" y="502450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698320" y="50245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961981" y="50245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225642" y="502450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489303" y="50245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752964" y="5024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4016625" y="5024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5110539" y="5024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588286" y="1601187"/>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data</a:t>
            </a:r>
            <a:endParaRPr lang="ko-KR" altLang="en-US" sz="2400">
              <a:solidFill>
                <a:schemeClr val="tx1"/>
              </a:solidFill>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861387" y="161773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target</a:t>
            </a:r>
            <a:endParaRPr lang="ko-KR" altLang="en-US" sz="2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FD237227-FF59-4031-B369-5677EC11F995}"/>
              </a:ext>
            </a:extLst>
          </p:cNvPr>
          <p:cNvSpPr txBox="1"/>
          <p:nvPr/>
        </p:nvSpPr>
        <p:spPr>
          <a:xfrm>
            <a:off x="646324" y="3375242"/>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442</a:t>
            </a:r>
            <a:endParaRPr lang="ko-KR" altLang="en-US" sz="2400">
              <a:solidFill>
                <a:schemeClr val="tx1"/>
              </a:solidFill>
              <a:latin typeface="Consolas" panose="020B0609020204030204" pitchFamily="49" charset="0"/>
            </a:endParaRPr>
          </a:p>
        </p:txBody>
      </p:sp>
      <p:sp>
        <p:nvSpPr>
          <p:cNvPr id="142" name="TextBox 141">
            <a:extLst>
              <a:ext uri="{FF2B5EF4-FFF2-40B4-BE49-F238E27FC236}">
                <a16:creationId xmlns:a16="http://schemas.microsoft.com/office/drawing/2014/main" id="{751F512E-CD06-405B-9FDF-828F6048CF2E}"/>
              </a:ext>
            </a:extLst>
          </p:cNvPr>
          <p:cNvSpPr txBox="1"/>
          <p:nvPr/>
        </p:nvSpPr>
        <p:spPr>
          <a:xfrm>
            <a:off x="2707247" y="5343420"/>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143" name="TextBox 142">
            <a:extLst>
              <a:ext uri="{FF2B5EF4-FFF2-40B4-BE49-F238E27FC236}">
                <a16:creationId xmlns:a16="http://schemas.microsoft.com/office/drawing/2014/main" id="{1A56116B-8FAC-41DF-B2F4-7D04011F9E7A}"/>
              </a:ext>
            </a:extLst>
          </p:cNvPr>
          <p:cNvSpPr txBox="1"/>
          <p:nvPr/>
        </p:nvSpPr>
        <p:spPr>
          <a:xfrm>
            <a:off x="1211207" y="5851618"/>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data[:,2]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720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83810" y="1908853"/>
            <a:ext cx="5508112" cy="3139321"/>
          </a:xfrm>
          <a:prstGeom prst="rect">
            <a:avLst/>
          </a:prstGeom>
          <a:solidFill>
            <a:srgbClr val="E2E2F6"/>
          </a:solidFill>
          <a:ln>
            <a:solidFill>
              <a:schemeClr val="bg1">
                <a:lumMod val="65000"/>
              </a:schemeClr>
            </a:solidFill>
          </a:ln>
        </p:spPr>
        <p:txBody>
          <a:bodyPr wrap="square">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sklearn.datasets</a:t>
            </a:r>
            <a:r>
              <a:rPr lang="en-US" altLang="ko-KR" sz="1800">
                <a:solidFill>
                  <a:schemeClr val="tx1"/>
                </a:solidFill>
                <a:latin typeface="Consolas" panose="020B0609020204030204" pitchFamily="49" charset="0"/>
              </a:rPr>
              <a:t> import </a:t>
            </a:r>
            <a:r>
              <a:rPr lang="en-US" altLang="ko-KR" sz="1800" err="1">
                <a:solidFill>
                  <a:schemeClr val="tx1"/>
                </a:solidFill>
                <a:latin typeface="Consolas" panose="020B0609020204030204" pitchFamily="49" charset="0"/>
              </a:rPr>
              <a:t>load_diabetes</a:t>
            </a:r>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diabetes = </a:t>
            </a:r>
            <a:r>
              <a:rPr lang="en-US" altLang="ko-KR" sz="1800" err="1">
                <a:solidFill>
                  <a:schemeClr val="tx1"/>
                </a:solidFill>
                <a:latin typeface="Consolas" panose="020B0609020204030204" pitchFamily="49" charset="0"/>
              </a:rPr>
              <a:t>load_diabetes</a:t>
            </a:r>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 </a:t>
            </a:r>
            <a:r>
              <a:rPr lang="en-US" altLang="ko-KR" sz="1800" err="1">
                <a:solidFill>
                  <a:schemeClr val="tx1"/>
                </a:solidFill>
                <a:latin typeface="Consolas" panose="020B0609020204030204" pitchFamily="49" charset="0"/>
              </a:rPr>
              <a:t>diabetes.data</a:t>
            </a:r>
            <a:r>
              <a:rPr lang="en-US" altLang="ko-KR" sz="1800">
                <a:solidFill>
                  <a:schemeClr val="tx1"/>
                </a:solidFill>
                <a:latin typeface="Consolas" panose="020B0609020204030204" pitchFamily="49" charset="0"/>
              </a:rPr>
              <a:t>[:, 2]</a:t>
            </a:r>
          </a:p>
          <a:p>
            <a:r>
              <a:rPr lang="en-US" altLang="ko-KR" sz="1800">
                <a:solidFill>
                  <a:schemeClr val="tx1"/>
                </a:solidFill>
                <a:latin typeface="Consolas" panose="020B0609020204030204" pitchFamily="49" charset="0"/>
              </a:rPr>
              <a:t>y = </a:t>
            </a:r>
            <a:r>
              <a:rPr lang="en-US" altLang="ko-KR" sz="1800" err="1">
                <a:solidFill>
                  <a:schemeClr val="tx1"/>
                </a:solidFill>
                <a:latin typeface="Consolas" panose="020B0609020204030204" pitchFamily="49" charset="0"/>
              </a:rPr>
              <a:t>diabetes.target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plt.scatter</a:t>
            </a:r>
            <a:r>
              <a:rPr lang="en-US" altLang="ko-KR" sz="1800">
                <a:solidFill>
                  <a:schemeClr val="tx1"/>
                </a:solidFill>
                <a:latin typeface="Consolas" panose="020B0609020204030204" pitchFamily="49" charset="0"/>
              </a:rPr>
              <a:t>(x, y)</a:t>
            </a:r>
          </a:p>
          <a:p>
            <a:r>
              <a:rPr lang="en-US" altLang="ko-KR" sz="1800" err="1">
                <a:solidFill>
                  <a:schemeClr val="tx1"/>
                </a:solidFill>
                <a:latin typeface="Consolas" panose="020B0609020204030204" pitchFamily="49" charset="0"/>
              </a:rPr>
              <a:t>plt.xlabel</a:t>
            </a:r>
            <a:r>
              <a:rPr lang="en-US" altLang="ko-KR" sz="1800">
                <a:solidFill>
                  <a:schemeClr val="tx1"/>
                </a:solidFill>
                <a:latin typeface="Consolas" panose="020B0609020204030204" pitchFamily="49" charset="0"/>
              </a:rPr>
              <a:t>('x')</a:t>
            </a:r>
          </a:p>
          <a:p>
            <a:r>
              <a:rPr lang="en-US" altLang="ko-KR" sz="1800" err="1">
                <a:solidFill>
                  <a:schemeClr val="tx1"/>
                </a:solidFill>
                <a:latin typeface="Consolas" panose="020B0609020204030204" pitchFamily="49" charset="0"/>
              </a:rPr>
              <a:t>plt.ylabel</a:t>
            </a:r>
            <a:r>
              <a:rPr lang="en-US" altLang="ko-KR" sz="1800">
                <a:solidFill>
                  <a:schemeClr val="tx1"/>
                </a:solidFill>
                <a:latin typeface="Consolas" panose="020B0609020204030204" pitchFamily="49" charset="0"/>
              </a:rPr>
              <a:t>('y')</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4839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709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310825"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310825"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07479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07479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737270"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d>
                      <m:dPr>
                        <m:ctrlPr>
                          <a:rPr lang="en-US" altLang="ko-KR" sz="1400" b="0" i="1" smtClean="0">
                            <a:solidFill>
                              <a:schemeClr val="tx1"/>
                            </a:solidFill>
                            <a:latin typeface="Cambria Math" panose="02040503050406030204" pitchFamily="18" charset="0"/>
                          </a:rPr>
                        </m:ctrlPr>
                      </m:dPr>
                      <m:e>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737270" cy="307777"/>
              </a:xfrm>
              <a:prstGeom prst="rect">
                <a:avLst/>
              </a:prstGeom>
              <a:blipFill>
                <a:blip r:embed="rId10"/>
                <a:stretch>
                  <a:fillRect l="-1053"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58641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586414" cy="409086"/>
              </a:xfrm>
              <a:prstGeom prst="rect">
                <a:avLst/>
              </a:prstGeom>
              <a:blipFill>
                <a:blip r:embed="rId11"/>
                <a:stretch>
                  <a:fillRect l="-708"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295821"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295821" cy="409086"/>
              </a:xfrm>
              <a:prstGeom prst="rect">
                <a:avLst/>
              </a:prstGeom>
              <a:blipFill>
                <a:blip r:embed="rId12"/>
                <a:stretch>
                  <a:fillRect l="-798"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 rate=0.01):</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rate*w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rate*b</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79496" y="4453658"/>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3"/>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4"/>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6"/>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8699"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632619" y="430404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04" idx="0"/>
          </p:cNvCxnSpPr>
          <p:nvPr/>
        </p:nvCxnSpPr>
        <p:spPr>
          <a:xfrm flipV="1">
            <a:off x="2780379" y="1721779"/>
            <a:ext cx="4088259"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845483"/>
            <a:ext cx="6031150" cy="2115790"/>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5255916" y="1357037"/>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9618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66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61477</TotalTime>
  <Words>38347</Words>
  <Application>Microsoft Office PowerPoint</Application>
  <PresentationFormat>사용자 지정</PresentationFormat>
  <Paragraphs>8707</Paragraphs>
  <Slides>416</Slides>
  <Notes>410</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416</vt:i4>
      </vt:variant>
    </vt:vector>
  </HeadingPairs>
  <TitlesOfParts>
    <vt:vector size="431" baseType="lpstr">
      <vt:lpstr>Consolas</vt:lpstr>
      <vt:lpstr>Candara</vt:lpstr>
      <vt:lpstr>Wingdings</vt:lpstr>
      <vt:lpstr>고도 B</vt:lpstr>
      <vt:lpstr>Microsoft Sans Serif</vt:lpstr>
      <vt:lpstr>나눔스퀘어 ExtraBold</vt:lpstr>
      <vt:lpstr>Cambria Math</vt:lpstr>
      <vt:lpstr>굴림</vt:lpstr>
      <vt:lpstr>맑은 고딕</vt:lpstr>
      <vt:lpstr>Calvin</vt:lpstr>
      <vt:lpstr>맑은 고딕</vt:lpstr>
      <vt:lpstr>고도 M</vt:lpstr>
      <vt:lpstr>Arial</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이주광</cp:lastModifiedBy>
  <cp:revision>3360</cp:revision>
  <dcterms:created xsi:type="dcterms:W3CDTF">2008-02-04T08:04:25Z</dcterms:created>
  <dcterms:modified xsi:type="dcterms:W3CDTF">2020-10-27T03:42:10Z</dcterms:modified>
</cp:coreProperties>
</file>